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05C6C-1891-4FDC-A2C8-001AB6E6F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D9B1E-56D7-43EE-97CF-E15B38194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20E69-8F6E-42F1-91B6-523652D3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69A7B-8E23-4366-A7CF-7E50D00D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83291-8E55-4BDD-961E-ABBF9056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80B55-94ED-4116-8397-1F498B55B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5CD06-1983-4E59-AEB6-93D643125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9A5FF-00BC-4E3D-9B7C-EC41BD198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AAED2-55D9-4DE0-9BF8-D04C991F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DE063-025A-4F04-885F-9AB2AFAEE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06C26-D6BF-4B78-8165-1F54FBD3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43" r:id="rId2"/>
    <p:sldLayoutId id="2147485844" r:id="rId3"/>
    <p:sldLayoutId id="2147485845" r:id="rId4"/>
    <p:sldLayoutId id="2147485846" r:id="rId5"/>
    <p:sldLayoutId id="2147485847" r:id="rId6"/>
    <p:sldLayoutId id="2147485848" r:id="rId7"/>
    <p:sldLayoutId id="2147485849" r:id="rId8"/>
    <p:sldLayoutId id="2147485850" r:id="rId9"/>
    <p:sldLayoutId id="2147485851" r:id="rId10"/>
    <p:sldLayoutId id="21474858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5107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辽宁沈阳美食攻略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沈阳美食概览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沈阳美食特色</a:t>
            </a:r>
            <a:endParaRPr lang="zh-CN" altLang="en-US"/>
          </a:p>
        </p:txBody>
      </p:sp>
      <p:sp>
        <p:nvSpPr>
          <p:cNvPr id="10488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82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东北菜：以炖、煮、烤为主，口味偏重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烧烤：沈阳烧烤种类丰富，口味独特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4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饺子：沈阳饺子馅料多样，口感鲜美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96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冷面：沈阳冷面口感爽滑，酸甜可口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沈阳美食文化</a:t>
            </a:r>
            <a:endParaRPr lang="zh-CN" altLang="en-US"/>
          </a:p>
        </p:txBody>
      </p:sp>
      <p:sp>
        <p:nvSpPr>
          <p:cNvPr id="10489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0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历史背景：沈阳是清朝的发源地，美食文化历史悠久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特色美食：沈阳烤鸭、沈阳鸡架、沈阳冷面等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2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饮食特点：注重口味，讲究色香味形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饮食文化：沈阳人热情好客，喜欢用美食招待客人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沈阳美食推荐</a:t>
            </a:r>
            <a:endParaRPr lang="zh-CN" altLang="en-US"/>
          </a:p>
        </p:txBody>
      </p:sp>
      <p:sp>
        <p:nvSpPr>
          <p:cNvPr id="10489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老边饺子：沈阳传统美食，皮薄馅大，味道鲜美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西塔大冷面：沈阳特色冷面，口感爽滑，味道独特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沈阳鸡架：沈阳特色小吃，香辣可口，回味无穷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李连贵熏肉大饼：沈阳特色小吃，熏肉香嫩，大饼酥脆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沈阳美食攻略</a:t>
            </a:r>
            <a:endParaRPr lang="zh-CN" altLang="en-US"/>
          </a:p>
        </p:txBody>
      </p:sp>
      <p:sp>
        <p:nvSpPr>
          <p:cNvPr id="1049070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4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美食餐厅：老边饺子馆、李连贵熏肉大饼店、沈阳鸡架店等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美食节：沈阳国际美食节、沈阳美食文化节等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0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特色美食：沈阳鸡架、老边饺子、李连贵熏肉大饼等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美食街：中街、太原街、五爱市场等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沈阳特色菜肴</a:t>
            </a:r>
            <a:endParaRPr lang="zh-CN" altLang="en-US"/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东北炖菜</a:t>
            </a:r>
            <a:endParaRPr lang="zh-CN" altLang="en-US"/>
          </a:p>
        </p:txBody>
      </p:sp>
      <p:sp>
        <p:nvSpPr>
          <p:cNvPr id="1049156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特点：炖煮时间长，汤汁浓郁，口感鲜美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烹饪方法：炖煮、焖煮等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食材：猪肉、鸡肉、蘑菇、粉条、酸菜等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代表菜肴：小鸡炖蘑菇、猪肉炖粉条、酸菜炖排骨等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沈阳老边饺子</a:t>
            </a:r>
            <a:endParaRPr lang="zh-CN" altLang="en-US"/>
          </a:p>
        </p:txBody>
      </p:sp>
      <p:sp>
        <p:nvSpPr>
          <p:cNvPr id="1049234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推荐菜品：猪肉大葱、牛肉萝卜、三鲜馅等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4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制作工艺：手工擀皮，馅料丰富多样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特点：皮薄馅大，味道鲜美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6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历史：起源于清朝，已有百年历史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沈阳鸡架</a:t>
            </a:r>
            <a:endParaRPr lang="zh-CN" altLang="en-US"/>
          </a:p>
        </p:txBody>
      </p:sp>
      <p:sp>
        <p:nvSpPr>
          <p:cNvPr id="10492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起源：沈阳鸡架起源于清朝末年，是沈阳地区的传统美食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特点：口感酥脆，味道鲜美，香辣可口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制作方法：将鸡架洗净，加入调料腌制，然后放入烤箱烤制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2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推荐店铺：老四季、老边饺子馆、李连贵熏肉大饼等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沈阳砂锅串串</a:t>
            </a:r>
            <a:endParaRPr lang="zh-CN" altLang="en-US"/>
          </a:p>
        </p:txBody>
      </p:sp>
      <p:sp>
        <p:nvSpPr>
          <p:cNvPr id="1049354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起源：沈阳传统小吃，历史悠久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推荐店铺：沈阳老字号，口碑极佳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制作方法：选用新鲜食材，加入秘制汤底，小火慢炖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特点：汤底浓郁，食材丰富，口感鲜美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沈阳美食街区</a:t>
            </a:r>
            <a:endParaRPr lang="zh-CN" altLang="en-US"/>
          </a:p>
        </p:txBody>
      </p:sp>
      <p:sp>
        <p:nvSpPr>
          <p:cNvPr id="10494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https://d.book118.com/998135107043006032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Office Theme</vt:lpstr>
      <vt:lpstr>辽宁沈阳美食攻略</vt:lpstr>
      <vt:lpstr>目录</vt:lpstr>
      <vt:lpstr>添加章节标题</vt:lpstr>
      <vt:lpstr>沈阳美食概览</vt:lpstr>
      <vt:lpstr>沈阳美食特色</vt:lpstr>
      <vt:lpstr>沈阳美食文化</vt:lpstr>
      <vt:lpstr>沈阳美食推荐</vt:lpstr>
      <vt:lpstr>沈阳美食攻略</vt:lpstr>
      <vt:lpstr>沈阳特色菜肴</vt:lpstr>
      <vt:lpstr>东北炖菜</vt:lpstr>
      <vt:lpstr>沈阳老边饺子</vt:lpstr>
      <vt:lpstr>沈阳鸡架</vt:lpstr>
      <vt:lpstr>沈阳砂锅串串</vt:lpstr>
      <vt:lpstr>沈阳美食街区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2024-09-09T16:50:04.077</cp:lastPrinted>
  <dcterms:created xsi:type="dcterms:W3CDTF">2024-09-09T08:50:04Z</dcterms:created>
  <dcterms:modified xsi:type="dcterms:W3CDTF">2024-09-09T08:50:06Z</dcterms:modified>
</cp:coreProperties>
</file>