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42993A1-D164-485F-B3F4-9BA23B38E3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E135BB-9881-43BD-B52A-6677977E4A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B6F8D9C-7039-4DF7-80DF-E7F1A5B13E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69CB20D-A54A-4BF5-9CDA-2CF4412F50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232EAB0-B477-47CE-9064-D2AE891D4E3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C304D76-45FA-400D-98EC-59540C1FEDA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3C208FB-F0EF-4F36-84C4-207110B8309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7A391FD-9944-47AD-BFDC-BFFFC15863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7F0C25A-9626-4154-8B48-3BF0157D76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6324FB-39D8-4894-8FF0-1E75044ABF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2A2CE7-F8BD-464C-B975-D369E71B19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8135111062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化学品管理的环境风险与生态保护</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汇报人：XX</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2024-01-26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化学品管理概述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化学品环境风险分析</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生态保护原则及方法</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法律法规与标准规范解读</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企业内部管理制度建立与完善</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案例分析：某企业化学品管理经验分享</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总结与展望：构建绿色安全发展格局</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化学品管理概述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1047" b="1104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化学品是指通过化学反应或物理过程制造出来的物质，包括元素、化合物和混合物等。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根据化学品的性质、用途和危险性等因素，可将其分为农药、工业化学品、日用化学品、食品添加剂等类别。</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化学品定义与分类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化学品分类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化学品定义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保护生态环境</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保障人类健康</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促进可持续发展</a:t>
            </a:r>
          </a:p>
        </p:txBody>
      </p:sp>
      <p:pic>
        <p:nvPicPr>
          <p:cNvPr id="5" name="Picture 5"/>
          <p:cNvPicPr>
            <a:picLocks noChangeAspect="1"/>
          </p:cNvPicPr>
          <p:nvPr/>
        </p:nvPicPr>
        <p:blipFill>
          <a:blip r:embed="rId2"/>
          <a:srcRect t="6814" b="6814"/>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t="8101" b="8101"/>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t="23594" b="23594"/>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化学品管理重要性</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化学品的不当使用和处置会对生态环境造成严重破坏，如污染土壤、水源和空气等。加强化学品管理有助于减少环境污染，保护生态环境。</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许多化学品对人体具有毒性或潜在危害，长期接触或摄入会对人体健康造成严重影响。通过化学品管理，可以确保人类免受有害化学品的侵害。</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化学品在工农业生产、医疗卫生、科学研究等领域发挥着重要作用。加强化学品管理有助于实现资源的合理利用和经济的可持续发展。</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国际化学品管理现状</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国内化学品管理现状</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国内外化学品管理现状</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我国已经建立了较为完善的化学品管理体系，包括《危险化学品安全管理条例》、《农药管理条例》等法律法规和标准体系。但在实际执行过程中，仍存在一些问题，如监管力度不够、企业自律性差等。因此，需要进一步加强化学品管理工作，提高管理水平和效率。</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国际上已经建立了多个化学品管理组织和法规体系，如联合国环境规划署（UNEP）、世界卫生组织（WHO）等，对化学品的生产、使用和处置等进行全面监管。同时，各国也制定了相应的法律法规和标准，以确保化学品的安全使用和管理。</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化学品环境风险分析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3777" b="13777"/>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9136" b="1913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6389" b="6389"/>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生产过程中环境风险</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原料与中间体的环境风险</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生产过程中使用的原料和中间体可能具有毒性、易燃易爆等危险特性，若处理不当会对环境造成污染。</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废气、废水和固废的排放</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生产过程中产生的废气、废水和固废若未经妥善处理直接排放，会对大气、水体和土壤造成严重污染。</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能源消耗与温室气体排放</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化学品的生产通常需要消耗大量能源，同时产生温室气体排放，加剧全球气候变化。</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化学品在运输过程中若发生交通事故或泄漏，会对事故现场及周边环境造成污染，甚至引发火灾、爆炸等严重事故。</a:t>
            </a:r>
          </a:p>
        </p:txBody>
      </p:sp>
      <p:pic>
        <p:nvPicPr>
          <p:cNvPr id="6" name="Picture 6"/>
          <p:cNvPicPr>
            <a:picLocks noChangeAspect="1"/>
          </p:cNvPicPr>
          <p:nvPr/>
        </p:nvPicPr>
        <p:blipFill>
          <a:blip r:embed="rId2"/>
          <a:srcRect l="1542" r="154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运输事故</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包装破损或密封不严可能导致化学品泄漏，对环境和人体健康造成危害。</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包装破损与泄漏</a:t>
            </a:r>
          </a:p>
        </p:txBody>
      </p:sp>
      <p:pic>
        <p:nvPicPr>
          <p:cNvPr id="10" name="Picture 10"/>
          <p:cNvPicPr>
            <a:picLocks noChangeAspect="1"/>
          </p:cNvPicPr>
          <p:nvPr/>
        </p:nvPicPr>
        <p:blipFill>
          <a:blip r:embed="rId3"/>
          <a:srcRect l="10208" r="10208"/>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0000" r="100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储存过程中若违反安全规定，如将不同性质的化学品混放、超量储存等，会增加环境风险。</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不当储存</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运输与储存中环境风险</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7333" r="733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二次污染</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某些化学品在使用或处置后可能产生二次污染，如重金属在土壤中的累积、有机物在水体中的生物富集等。</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使用过程中的排放</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化学品在使用过程中可能产生废气、废水和固废，若处理不当会对环境造成污染。</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废弃化学品的处置</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废弃化学品若未得到妥善处置，会对环境造成长期污染，甚至引发环境灾难。</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使用与处置中环境风险</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03</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生态保护原则及方法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7917" r="791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在采购和使用化学品时，应优先选择无毒或低毒的产品，以减少对环境和生态的潜在危害。</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优先使用无毒或低毒化学品</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在使用化学品前，应对其进行风险评估，了解其对环境和生态的可能影响，并采取相应的预防措施。</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实施化学品风险评估</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政府应加强对化学品的监管，制定严格的法规和标准，确保化学品的生产、使用和处置符合环保要求。</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加强化学品监管和法规建设</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预防原则及实践应用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推广循环经济模式</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通过循环经济模式，实现化学品的回收和再利用，减少废弃物的产生和对环境的污染。</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加强化学品废弃物管理</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对于废弃的化学品，应按照相关法规进行妥善处理，避免对环境和生态造成危害。</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采用清洁生产技术</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企业应采用清洁生产技术，减少化学品的使用量和排放量，提高资源利用效率。</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9141" r="9141"/>
          <a:stretch>
            <a:fillRect/>
          </a:stretch>
        </p:blipFill>
        <p:spPr>
          <a:xfrm>
            <a:off x="641457" y="1883900"/>
            <a:ext cx="3722789"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减量化原则及实践应用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0000" r="10000"/>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促进化学品再生利用</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通过技术手段，将废弃的化学品进行再生利用，实现资源的有效利用。</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推广绿色化学品</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绿色化学品具有环保、安全、经济等优点，应大力推广使用，减少对环境和生态的负面影响。</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加强国际合作与交流</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各国应加强在化学品管理方面的合作与交流，共同应对全球性的环境和生态问题。</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资源化原则及实践应用</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04</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法律法规与标准规范解读</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国际法律法规要求</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控制危险废物的越境转移及其处置，防止对环境和人类健康造成危害。</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《巴塞尔公约》</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该公约要求各国对于某些具有潜在危害的化学品和农药在国际贸易中采取事先知情同意程序，确保这些物质的安全使用。</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《关于在国际贸易中对某些危险化学品和农药采用事先知情…</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旨在减少或消除持久性有机污染物的排放，保护人类健康和环境免受其危害。</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《斯德哥尔摩公约》</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7188" r="17188"/>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《中华人民共和国环境保护法》</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规定了环境保护的基本原则、制度和措施，涉及化学品管理的相关要求。</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《危险化学品安全管理条例》</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对危险化学品的生产、储存、使用、经营和运输等方面进行了全面规定，强化了对危险化学品的安全管理。</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《农药管理条例》</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对农药的生产、销售、使用和废弃物处置等方面进行了规定，确保农药的安全使用。</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国内法律法规要求</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https://d.book118.com/998135111062006033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104</Paragraphs>
  <Slides>18</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18</vt:i4>
      </vt:variant>
    </vt:vector>
  </HeadingPairs>
  <TitlesOfParts>
    <vt:vector baseType="lpstr" size="23">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2024-09-11T11:40:51.233</cp:lastPrinted>
  <dcterms:created xsi:type="dcterms:W3CDTF">2024-09-11T03:40:51Z</dcterms:created>
  <dcterms:modified xsi:type="dcterms:W3CDTF">2024-09-11T03:40:53Z</dcterms:modified>
</cp:coreProperties>
</file>