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9E695F-942D-4163-9074-389775ACB2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5411DE-D7ED-4804-BBED-27EEB799A5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0F91DF-1B69-4E63-B267-34D3D4D1B2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484475-3E37-44B1-9FBA-7AF0CA1B2F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CDB3FB9-2931-4045-B0F4-5F95570BE2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0F525A5-E41E-4F7A-B74D-F940539D80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370CCEC-F3B5-4BA9-B278-1A35C916F7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46B1F0-AAF0-412B-B772-260E401E56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557CB3-0F0D-4040-8BAD-21C1DF2074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F7DCB9-8B13-4E26-AED3-44F9426D36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04F421-308A-4077-A00F-1CFD30DD3D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8136113017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IT软件行业员工试用期培养计划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试用期培养目标与原则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专业知识与技能培训计划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团队协作与沟通能力提升方案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项目实战与经验积累策略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个人职业规划与辅导措施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试用期员工关怀与激励机制设计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试用期培养目标与原则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通过实践项目和培训，提高试用期员工在软件开发、测试、运维等方面的专业技能水平。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专业技能提升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团队协作能力增强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问题解决能力提升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培养试用期员工与团队成员的沟通协调能力，提高团队协作效率。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训练试用期员工在面对复杂问题时，能够独立思考、分析问题并解决问题的能力。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明确试用期员工能力提升目标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结合IT软件行业技术更新快的特点，确保试用期员工掌握最新技术和工具。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紧跟技术发展趋势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根据公司战略和业务需求，有针对性地培养试用期员工的相关技能和知识。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符合公司业务需求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强调理论与实践相结合，鼓励试用期员工在实际项目中应用所学知识和技能。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注重实践与应用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遵循行业特点及公司战略原则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5804" b="1580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确保试用期员工快速融入团队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建立良好团队氛围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营造积极、和谐的团队氛围，帮助试用期员工快速融入团队文化。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提供有效沟通渠道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建立定期的团队交流和反馈机制，让试用期员工能够及时了解团队动态和自身表现。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制定个性化培养计划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针对每位试用期员工的特长和需求，制定个性化的培养计划和职业发展规划。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专业知识与技能培训计划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掌握计算机硬件、软件、网络等基础知识，理解计算机系统的工作原理。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计算机基础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学习至少一门主流编程语言，如Java、Python、C等，掌握基本语法和编程思想。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编程语言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理解常用数据结构和算法的原理，能够运用它们解决实际问题。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数据结构与算法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基础知识学习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框架与库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学习并掌握至少一种主流的开发框架或库，如Spring、Django、React等，能够快速搭建应用程序。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开发工具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熟悉并掌握常用的开发工具，如IDE、版本控制工具等，提高开发效率。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测试与调试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掌握软件测试和调试的基本方法，能够编写测试用例和进行故障排查。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5667" r="5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5042" b="504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5833" r="5833"/>
          <a:stretch>
            <a:fillRect/>
          </a:stretch>
        </p:blipFill>
        <p:spPr>
          <a:xfrm>
            <a:off x="9121094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专业技能提升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了解IT软件行业的最新动态和发展趋势，关注新技术和新应用。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行业动态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6500" r="650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熟悉公司或项目的业务流程和需求，理解软件开发在业务中的作用和价值。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业务流程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了解软件开发行业的标准和规范，如编码规范、安全规范等，提高代码质量和安全性。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行业规范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业务知识普及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团队协作与沟通能力提升方案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建立信任文化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鼓励团队成员之间互相支持和信任，分享知识和经验，共同解决问题。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推行团队活动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组织定期的团队建设活动，增强团队凝聚力，提高员工之间的熟悉度和默契度。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强调团队目标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向员工明确团队的整体目标和每个成员的角色，使其意识到个人工作对团队成功的重要性。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团队协作意识培养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培训员工学会倾听他人的观点和意见，理解他人的需求和想法，从而更好地进行沟通和协作。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倾听技巧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指导员工在沟通时保持清晰、简洁、有逻辑的表达，避免使用模糊或晦涩的词汇和语句。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表达清晰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建立有效的反馈机制，使员工能够及时、准确地给予和接收反馈，促进沟通和协作的顺利进行。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反馈机制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有效沟通技巧训练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https://d.book118.com/998136113017006027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2024-09-04T18:18:15.518</cp:lastPrinted>
  <dcterms:created xsi:type="dcterms:W3CDTF">2024-09-04T10:18:15Z</dcterms:created>
  <dcterms:modified xsi:type="dcterms:W3CDTF">2024-09-04T10:18:17Z</dcterms:modified>
</cp:coreProperties>
</file>