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5BE1F1-0C7E-4EB2-B593-C9DC52CC1B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B9B10C-AD25-462A-88B9-D897B16575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C68CF5-0CBD-4917-999F-FC2F818786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E33CE0-C00B-43A4-8C61-C5D7B4A7BE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5BF4F1D-F08B-4965-92A2-E312CBE54A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9555599-7076-43D0-BD9B-4746033C83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3112D00-7A06-4C22-A6D1-1D65C03C3A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B18048-3A81-4CF3-A808-FF754D0E2D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E0246A-65A1-486C-AFA5-39B9D60F88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861ED1-269D-442F-B758-41F5946A63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F921A6-52D7-4399-A52F-2332B038E7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8136122017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房地产市场营销之房地产营销人员的素质与道德要求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房地产营销人员的基本素质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房地产营销人员的道德要求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房地产营销人员如何提升素质与道德要求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房地产营销人员素质与道德对企业及行业的影响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房地产营销人员的基本素质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了解房地产市场动态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掌握房地产市场趋势、政策法规、行业动态等信息，能够为潜在客户提供专业的市场分析和建议。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熟悉产品特性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掌握所售楼盘的规划、设计、户型、配套设施等方面的信息，能够根据客户需求提供详细的产品介绍和解答疑问。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熟悉交易流程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了解房地产交易流程、合同签订、按揭贷款等环节，能够为客户提供全程的交易服务指导。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专业知识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善于倾听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能够耐心倾听客户的需求和意见，准确把握客户心理，为客户提供有针对性的建议。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表达清晰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能够用简洁明了的语言向客户传达产品信息和交易细节，避免信息传递误差。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有效沟通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能够根据不同的沟通场景和对象，采用适当的沟通方式和语言，提高沟通效率。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沟通能力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具备团队协作精神，能够与其他团队成员密切配合，共同完成工作任务。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协作意识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9644" r="9644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资源共享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共同成长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能够积极分享自己的资源和信息，为团队提供支持和帮助。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能够与团队成员共同成长，互相学习、交流经验，提高团队整体水平。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具备敏锐的市场洞察力，能够发现新的市场机会和客户需求，提出创新的营销策略和方案。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000" r="150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2292" r="2229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4542" r="14542"/>
          <a:stretch>
            <a:fillRect/>
          </a:stretch>
        </p:blipFill>
        <p:spPr>
          <a:xfrm>
            <a:off x="8816628" y="1536628"/>
            <a:ext cx="1898908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敏锐洞察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能够根据市场变化和客户需求，灵活调整营销策略和方案，提高销售业绩和市场占有率。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灵活应变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勇于尝试新的营销手段和工具，不断探索和创新营销模式，提高营销效果和客户满意度。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勇于尝试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创新思维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https://d.book118.com/998136122017006027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3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2024-09-04T18:18:16.006</cp:lastPrinted>
  <dcterms:created xsi:type="dcterms:W3CDTF">2024-09-04T10:18:16Z</dcterms:created>
  <dcterms:modified xsi:type="dcterms:W3CDTF">2024-09-04T10:18:18Z</dcterms:modified>
</cp:coreProperties>
</file>