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1DEDC-78C9-4586-968D-D6023AFCF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8857D-A9C9-4044-95C6-54EDE534D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5F859-7609-4873-B7FC-70711981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A615D-B8C7-4628-A80C-B93AC182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CB3151-C257-416D-A591-5E99CF13A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5B945-CD28-4241-B039-61626716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489EE-80DD-45B4-8BF4-3B0526AC3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B6E22-549B-4FC3-A474-A1E221446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28ECF-6EF9-4B5F-B45F-8F9A77FBE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2430C-6986-4DBB-8A6D-E6DD44E87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FEE4C-C5AB-4487-9667-866F42FE1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7101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亚马逊现状分析及分析报告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亚马逊成立于1994年，由杰夫·贝索斯创立，起初作为在线书店，现已发展成为全球最大的电子商务公司之一。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公司总部位于美国华盛顿州的西雅图，并在全球范围内拥有多个研发中心和物流中心。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亚马逊通过不断的技术创新和战略布局，逐渐拓展到云计算、数字流媒体、人工智能等多个领域。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亚马逊的在线零售业务覆盖了图书、电子产品、家居用品、服装等众多品类。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亚马逊的AWS（Amazon Web Services）是全球领先的云计算服务提供商，为企业和个人提供计算、存储、数据库等多种服务。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数字流媒体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亚马逊的Prime会员服务提供了大量的音乐、视频和电子书资源。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亚马逊在人工智能领域拥有强大的研发能力，其Alexa语音助手和AI服务广泛应用于各个业务领域。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亚马逊是全球市值最高的上市公司之一，其市值远超过沃尔玛等传统零售巨头。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亚马逊的AWS在云计算市场也占据了主导地位，市场份额远超其他竞争对手。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在全球范围内，亚马逊的在线零售业务占据了相当大的市场份额，尤其在美国市场表现突出。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亚马逊在数字流媒体和人工智能领域也具有重要地位，对未来的技术发展和商业竞争具有重要影响。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亚马逊在过去的几年中，收入持续增长，尤其在电子商务和云计算领域取得了显著的成绩。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尽管亚马逊的收入增长，但由于在技术和物流方面的巨额投资，该公司尚未实现盈利。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由于其业务的规模和范围，亚马逊拥有相当大的现金流，为其进一步扩张提供了资金支持。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亚马逊拥有庞大的用户基础，覆盖全球多个国家和地区。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655" r="2165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92" r="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亚马逊用户参与度高，购物频次和客单价均较高，显示出用户的忠诚度和粘性。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活跃度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随着亚马逊不断拓展新的业务领域和服务，其用户规模仍在持续增长。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用户增长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用户规模与活跃度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亚马逊的云计算服务AWS是全球市场份额最大的云服务提供商，为企业和个人提供了计算、存储、数据库等多种服务。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亚马逊提供的产品种类极为丰富，从图书、电子产品到服装、家居用品等都有涉及。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自有品牌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亚马逊通过其自有品牌，如AmazonBasics，为消费者提供高质量、价格合理的商品。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物流与配送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亚马逊拥有高效的物流和配送系统，为消费者提供快速、可靠的配送服务。此外，亚马逊还通过其全球物流网络为第三方卖家提供配送服务。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塔吉特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eBay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全球最大的零售商之一，拥有广泛的实体店网络和在线平台。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中国电商巨头，拥有强大的供应链和物流体系。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美国零售巨头，以提供中高端商品著称。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全球在线拍卖和购物平台，拥有庞大的卖家和买家群体。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亚马逊已成为全球电商领域的领先品牌，拥有庞大的用户群体和忠诚度。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亚马逊在全球范围内拥有广泛的用户群体和业务布局，能够提供跨国的商品和服务。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全球布局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竞争优势与劣势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亚马逊的物流体系是其核心竞争力之一，能够快速、准确地配送商品。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亚马逊提供了广泛的商品种类，从图书到电子产品，满足了不同消费者的需求。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竞争优势与劣势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丰富的商品种类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高效的物流体系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https://d.book118.com/998137101051006037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2024-09-17T04:34:49.440</cp:lastPrinted>
  <dcterms:created xsi:type="dcterms:W3CDTF">2024-09-16T20:34:49Z</dcterms:created>
  <dcterms:modified xsi:type="dcterms:W3CDTF">2024-09-16T20:34:51Z</dcterms:modified>
</cp:coreProperties>
</file>