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97820-7465-4F99-8852-DBD9A02C8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709CB-8113-49AC-9CE0-E243069A1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ADC67-827F-46B4-8AC5-1047F06C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16C5A-17E7-4A7D-BBFD-677BC1DA6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E9F4B-7EBC-4805-A224-8703D14DA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40032-78ED-48CC-ADEC-6FE42D184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44782-7AF8-409B-8873-989688310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788FD-214D-4DDC-A4D8-19A569461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C02C3-7E68-41C1-903E-E96F54732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60580-A56C-444D-9339-4CCD7EC56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4AEFB-0BDD-4F7A-950C-9FCB27AB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713207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节能对标管理-云南省节能技术服务中心颜芳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2023-11-08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/>
          </a:blip>
          <a:srcRect l="13223" t="34500" r="4132" b="15500"/>
          <a:stretch>
            <a:fillRect/>
          </a:stretch>
        </p:blipFill>
        <p:spPr>
          <a:xfrm>
            <a:off x="6951825" y="1162076"/>
            <a:ext cx="4342041" cy="30971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节能对标管理的实施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云南省节能技术服务中心的实践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颜芳的个人经验分享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对标管理的挑战与对策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对标管理概述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对标管理是一种以行业内外一流企业作为标杆，从产品、服务、业务流程等多个方面进行比较和分析，发现自身不足并持续改进的管理方法。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对标管理有助于企业了解行业内最优实践和成功案例，提高自身产品和服务质量，提升企业核心竞争力。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对标管理不仅关注最终结果，还关注达成这些结果的流程和过程管理。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对标管理的核心理念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对标管理强调不断跟踪和对比标杆企业的最佳实践，发现自身不足并持续改进。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通过对比标杆企业，企业可以逐步提高自身水平，追求卓越的经营绩效。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20世纪70年代，美国施乐公司最早开始实施对标管理，通过对竞争对手的模仿和跟随，实现了产品和服务的改进。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对标管理的发展历程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20世纪90年代，对标管理逐渐发展成为一种系统化的管理方法，被广泛应用于不同行业和领域。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进入21世纪，对标管理逐渐成为企业战略管理的重要组成部分，不仅关注企业内部改进，还涉及企业外部合作与竞争环境的分析。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节能对标管理的实施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选择同行业、同类型、同规模企业作为对标对象，确保对标结果的合理性和可比性。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收集对标企业的基本信息，包括企业规模、产品类型、能源消耗情况等。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分析对标企业的能源利用水平、节能措施及效果，确定其与自身企业的相似点和差异点。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15" name="AutoShape 15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1218874" y="28900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确定对标对象</a:t>
            </a:r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收集与对标企业相关的能源消耗数据，包括电力、燃气、水等。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对收集到的数据进行整理、分析和比较，找出自身企业与对标企业在能源利用方面的差距和不足。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根据数据分析结果，制定针对性的节能措施和改进计划。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226" y="93935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26" name="Freeform 2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针对自身企业与对标企业在能源利用方面的差距和不足，提出切实可行的改进方案。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将改进措施和方案细化到具体设备、工艺或管理层面，确保实施的有效性和可操作性。</a:t>
            </a:r>
          </a:p>
        </p:txBody>
      </p:sp>
      <p:cxnSp>
        <p:nvCxnSpPr>
          <p:cNvPr id="33" name="Connector 33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根据数据分析和对比结果，制定具体的节能改进措施。</a:t>
            </a:r>
          </a:p>
        </p:txBody>
      </p:sp>
      <p:sp>
        <p:nvSpPr>
          <p:cNvPr id="38" name="AutoShape 38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实施改进方案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按照制定的改进方案，分阶段、分步骤地实施节能改进措施。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在实施过程中，要注重与对标企业的沟通和交流，及时反馈实施效果，不断优化改进方案。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对实施过程中遇到的问题和困难，积极寻求解决方案，确保节能改进工作的顺利进行。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云南省节能技术服务中心的实践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917240" y="1561136"/>
            <a:ext cx="4493087" cy="4493087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66008" y="923459"/>
            <a:ext cx="4439879" cy="4439879"/>
          </a:xfrm>
          <a:prstGeom prst="parallelogram">
            <a:avLst/>
          </a:prstGeom>
          <a:solidFill>
            <a:schemeClr val="accent2"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6733794" y="1049945"/>
            <a:ext cx="4857392" cy="4857392"/>
          </a:xfrm>
          <a:prstGeom prst="parallelogram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218874" y="1875949"/>
            <a:ext cx="551492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南省节能技术服务中心（简称“中心”）成立于1983年，是一家致力于节能减排、资源综合利用的省级专业机构。中心拥有丰富的节能技术研发、推广和应用经验，为云南省及国内众多企业提供了优质的节能技术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218874" y="167087"/>
            <a:ext cx="9884337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中心简介与背景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59929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58445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59929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58445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80174" y="1564579"/>
            <a:ext cx="1112660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169325" y="1564579"/>
            <a:ext cx="1112660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2232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建立对标管理体系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中心建立了完整的对标管理体系，包括对标指标、对标分析、对标行动和效果评估等环节。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2232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确定对标对象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中心选择国内外同行业先进的节能技术服务中心作为对标对象，收集和分析其成功经验和实践案例。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2232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对标分析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中心通过对标分析，发现自身在节能技术服务、技术创新、市场拓展等方面的不足，制定相应的改进措施。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2232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实施改进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中心根据对标分析结果，制定具体的改进措施，包括优化服务流程、提高技术水平、拓展市场渠道等。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2232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5. 评估效果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中心定期对改进措施进行评估，确保实施效果达到预期目标。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中心的对标管理实践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193089" y="1761412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6003942" y="1759929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469028" y="1761412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8279882" y="1759929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710204" y="1761412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10521058" y="1759929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5471996" y="1588963"/>
            <a:ext cx="1112660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735744" y="1588963"/>
            <a:ext cx="1112660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9976920" y="1588963"/>
            <a:ext cx="1112660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https://d.book118.com/998137132071006041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2024-09-20T08:43:39.075</cp:lastPrinted>
  <dcterms:created xsi:type="dcterms:W3CDTF">2024-09-20T00:43:39Z</dcterms:created>
  <dcterms:modified xsi:type="dcterms:W3CDTF">2024-09-20T00:43:41Z</dcterms:modified>
</cp:coreProperties>
</file>