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73A94D-3BCB-4A03-AA73-E2F5F5ECE29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EA5C5-B426-459E-A728-BC05686C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19714-9154-4C9D-B116-55F0B4D1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E881C-731A-49A8-B366-3DEB234F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6854D-D922-4F42-BBFB-5BB54C89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923ECD-DA97-4F1F-99CA-FDADBB8E7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999AB2-B0EB-46AE-B4F5-34046AD8D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539536-757B-4746-83A9-D0E99FCEC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FA0E49-A9FD-4297-8448-2AD78817E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A1904-57A7-4E41-A60F-959AB7F99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7E4F6-A822-4D9A-8765-60B49D9DD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D4B5C-664C-4193-B69A-BE7CBAAD8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FEA8DB9-D7C8-422E-9433-C8F8AE772B7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8240080-B4A1-45D3-8B3F-8CB073E52AB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0053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态拥抱快乐生活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认识快乐生活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影响快乐生活的因素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培养快乐心态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培养快乐生活的习惯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实践快乐生活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认识快乐生活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什么是快乐生活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快乐生活是一种积极、乐观、充满快乐和幸福感的生活状态。快乐生活不是指一帆风顺，而是在面对挑战和困难时依然能够保持内心的平静和快乐。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如何拥抱快乐生活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珍惜当下的一切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培养感恩之心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积极面对生活中的挑战和困难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培养乐观态度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包括良好的饮食、运动和睡眠习惯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保持健康的生活方式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身心健康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快乐生活有益身心健康，能够减少压力和焦虑，增强免疫力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快乐生活的重要性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提升幸福感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快乐生活能够提升个人的幸福感和生活满意度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如何在日常生活中体验快乐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与家人和朋友分享快乐时光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分享快乐时光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给自己一些小小的奖励和享受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善待自己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让自己保持热情和活力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培养爱好和兴趣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快乐生活不是一种奢侈品，而是每个人应该追求的生活方式。通过培养感恩之心、乐观态度，以及保持健康的生活方式，我们可以拥抱快乐生活，享受生活的每一个美好时刻。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影响快乐生活的因素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心理因素对快乐生活的影响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因素对快乐生活有着重要影响。自我认知和情绪管理能力是关键，能够正确认识自己并有效管理情绪，有助于提升幸福感。心理弹性和应对压力能力也很重要，面对逆境能坚定面对，不轻易放弃。此外，心理健康状况和心理抗压能力也会影响个体快乐生活的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社交关系对快乐生活的影响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建立亲密友好关系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良好的人际关系和社交网络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有效沟通减少误解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善于沟通和解决冲突的能力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给予他人真心关怀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支持和关爱他人的能力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环境因素对快乐生活的影响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环境舒适更有幸福感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工作环境和生活环境的舒适度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文化影响个体认知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当地文化和价值观对个人幸福感的影响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社会支持温暖心灵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社会支持和社会环境的友好程度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运动习惯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定期锻炼身体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运动释放压力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充足的睡眠和休息时间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充足睡眠促进身心健康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良好休息保持活力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心理健康的保持和自我成长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积极心态有利幸福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不断学习提升自我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生活方式对快乐生活的影响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健康的饮食习惯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均衡膳食有利健康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合理搭配食物更健康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综上所述，心理、社交、环境和生活方式因素都会对个体快乐生活产生影响。保持积极心态，建立良好社交关系，创造舒适环境，培养健康生活习惯，是实现快乐生活的重要途径。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培养快乐心态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接纳并面对负面情绪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在生活中，负面情绪是难以避免的，但逃避或压抑并不是解决之道。学会接纳并面对负面情绪是培养快乐心态的重要一环。寻找适合自己的方式来释放负面情绪，如运动、写日记等，有助于情绪的调节和释放。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培养感恩之心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感恩让我们更加珍惜周围的一切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珍惜身边一切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每天写下一件值得感恩的事情，养成感恩习惯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每日感恩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感恩心态让我们更容易感受到快乐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增进快乐感受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培养乐观心态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相信一切困难都会过去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积极面对挑战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乐观心态助你克服困难，保持快乐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乐观面对困难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学会从失败中吸取教训，找到积极的一面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失败吸取教训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https://d.book118.com/998140053010006050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态拥抱快乐生活</vt:lpstr>
      <vt:lpstr>目录</vt:lpstr>
      <vt:lpstr>第一章 认识快乐生活</vt:lpstr>
      <vt:lpstr> </vt:lpstr>
      <vt:lpstr>如何拥抱快乐生活</vt:lpstr>
      <vt:lpstr>快乐生活的重要性</vt:lpstr>
      <vt:lpstr>如何在日常生活中体验快乐</vt:lpstr>
      <vt:lpstr>结语</vt:lpstr>
      <vt:lpstr>第2章 影响快乐生活的因素</vt:lpstr>
      <vt:lpstr> </vt:lpstr>
      <vt:lpstr>社交关系对快乐生活的影响</vt:lpstr>
      <vt:lpstr>环境因素对快乐生活的影响</vt:lpstr>
      <vt:lpstr>生活方式对快乐生活的影响</vt:lpstr>
      <vt:lpstr>总结</vt:lpstr>
      <vt:lpstr>第3章 培养快乐心态</vt:lpstr>
      <vt:lpstr> </vt:lpstr>
      <vt:lpstr>培养感恩之心</vt:lpstr>
      <vt:lpstr>培养乐观心态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2024-09-29T14:41:42.428</cp:lastPrinted>
  <dcterms:created xsi:type="dcterms:W3CDTF">2024-09-29T06:41:42Z</dcterms:created>
  <dcterms:modified xsi:type="dcterms:W3CDTF">2024-09-29T06:41:44Z</dcterms:modified>
</cp:coreProperties>
</file>