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9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openxmlformats.org/officeDocument/2006/relationships/themeOverride" Target="../theme/themeOverride1.xml" /><Relationship Id="rId3" Type="http://schemas.microsoft.com/office/2011/relationships/chartColorStyle" Target="colors1.xml" /><Relationship Id="rId4" Type="http://schemas.microsoft.com/office/2011/relationships/chartStyle" Target="style1.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ineChart>
        <c:grouping/>
        <c:varyColors val="0"/>
        <c:ser>
          <c:idx val="0"/>
          <c:order val="0"/>
          <c:tx>
            <c:strRef>
              <c:f>Sheet1!$B$1</c:f>
              <c:strCache>
                <c:ptCount val="1"/>
                <c:pt idx="0">
                  <c:v>辅助数据</c:v>
                </c:pt>
              </c:strCache>
            </c:strRef>
          </c:tx>
          <c:spPr>
            <a:ln w="28575" cap="rnd">
              <a:noFill/>
              <a:round/>
            </a:ln>
            <a:effectLst/>
          </c:spPr>
          <c:marker>
            <c:symbol val="none"/>
          </c:marker>
          <c:cat>
            <c:strRef>
              <c:f>Sheet1!$A$2:$A$8</c:f>
              <c:strCache>
                <c:ptCount val="4"/>
                <c:pt idx="0">
                  <c:v>类别 1</c:v>
                </c:pt>
                <c:pt idx="1">
                  <c:v>类别 2</c:v>
                </c:pt>
                <c:pt idx="2">
                  <c:v>类别 3</c:v>
                </c:pt>
                <c:pt idx="3">
                  <c:v>类别 4</c:v>
                </c:pt>
              </c:strCache>
            </c:strRef>
          </c:cat>
          <c:val>
            <c:numRef>
              <c:f>Sheet1!$B$2:$B$8</c:f>
              <c:numCache>
                <c:formatCode>General</c:formatCode>
                <c:ptCount val="7"/>
                <c:pt idx="0">
                  <c:v>1</c:v>
                </c:pt>
                <c:pt idx="1">
                  <c:v>1</c:v>
                </c:pt>
                <c:pt idx="2">
                  <c:v>1</c:v>
                </c:pt>
                <c:pt idx="3">
                  <c:v>1</c:v>
                </c:pt>
                <c:pt idx="4">
                  <c:v>1</c:v>
                </c:pt>
                <c:pt idx="5">
                  <c:v>1</c:v>
                </c:pt>
                <c:pt idx="6">
                  <c:v>1</c:v>
                </c:pt>
              </c:numCache>
            </c:numRef>
          </c:val>
          <c:smooth val="0"/>
        </c:ser>
        <c:ser>
          <c:idx val="1"/>
          <c:order val="1"/>
          <c:tx>
            <c:strRef>
              <c:f>Sheet1!$C$1</c:f>
              <c:strCache>
                <c:ptCount val="1"/>
                <c:pt idx="0">
                  <c:v>修改数据</c:v>
                </c:pt>
              </c:strCache>
            </c:strRef>
          </c:tx>
          <c:spPr>
            <a:ln w="50800" cap="rnd">
              <a:solidFill>
                <a:sysClr val="window" lastClr="FFFFFF">
                  <a:lumMod val="75000"/>
                </a:sysClr>
              </a:solidFill>
              <a:round/>
            </a:ln>
            <a:effectLst>
              <a:outerShdw blurRad="50800" dist="38100" dir="5400000" algn="t" rotWithShape="0">
                <a:prstClr val="black">
                  <a:alpha val="2000"/>
                </a:prstClr>
              </a:outerShdw>
            </a:effectLst>
          </c:spPr>
          <c:marker>
            <c:symbol val="none"/>
          </c:marker>
          <c:cat>
            <c:strRef>
              <c:f>Sheet1!$A$2:$A$8</c:f>
              <c:strCache>
                <c:ptCount val="4"/>
                <c:pt idx="0">
                  <c:v>类别 1</c:v>
                </c:pt>
                <c:pt idx="1">
                  <c:v>类别 2</c:v>
                </c:pt>
                <c:pt idx="2">
                  <c:v>类别 3</c:v>
                </c:pt>
                <c:pt idx="3">
                  <c:v>类别 4</c:v>
                </c:pt>
              </c:strCache>
            </c:strRef>
          </c:cat>
          <c:val>
            <c:numRef>
              <c:f>Sheet1!$C$2:$C$8</c:f>
              <c:numCache>
                <c:formatCode>General</c:formatCode>
                <c:ptCount val="7"/>
                <c:pt idx="0">
                  <c:v>1</c:v>
                </c:pt>
                <c:pt idx="1">
                  <c:v>1.5</c:v>
                </c:pt>
                <c:pt idx="2">
                  <c:v>1</c:v>
                </c:pt>
                <c:pt idx="3">
                  <c:v>2.3</c:v>
                </c:pt>
                <c:pt idx="4">
                  <c:v>1.9</c:v>
                </c:pt>
                <c:pt idx="5">
                  <c:v>1.4</c:v>
                </c:pt>
                <c:pt idx="6">
                  <c:v>1.5</c:v>
                </c:pt>
              </c:numCache>
            </c:numRef>
          </c:val>
          <c:smooth val="1"/>
        </c:ser>
        <c:ser>
          <c:idx val="2"/>
          <c:order val="2"/>
          <c:tx>
            <c:strRef>
              <c:f>Sheet1!$D$1</c:f>
              <c:strCache>
                <c:ptCount val="1"/>
                <c:pt idx="0">
                  <c:v>辅助数据2</c:v>
                </c:pt>
              </c:strCache>
            </c:strRef>
          </c:tx>
          <c:spPr>
            <a:ln w="28575" cap="rnd">
              <a:noFill/>
              <a:round/>
            </a:ln>
            <a:effectLst/>
          </c:spPr>
          <c:marker>
            <c:symbol val="none"/>
          </c:marker>
          <c:cat>
            <c:strRef>
              <c:f>Sheet1!$A$2:$A$8</c:f>
              <c:strCache>
                <c:ptCount val="4"/>
                <c:pt idx="0">
                  <c:v>类别 1</c:v>
                </c:pt>
                <c:pt idx="1">
                  <c:v>类别 2</c:v>
                </c:pt>
                <c:pt idx="2">
                  <c:v>类别 3</c:v>
                </c:pt>
                <c:pt idx="3">
                  <c:v>类别 4</c:v>
                </c:pt>
              </c:strCache>
            </c:strRef>
          </c:cat>
          <c:val>
            <c:numRef>
              <c:f>Sheet1!$D$2:$D$8</c:f>
              <c:numCache>
                <c:formatCode>General</c:formatCode>
                <c:ptCount val="7"/>
                <c:pt idx="0">
                  <c:v>1</c:v>
                </c:pt>
                <c:pt idx="1">
                  <c:v>1</c:v>
                </c:pt>
                <c:pt idx="2">
                  <c:v>1</c:v>
                </c:pt>
                <c:pt idx="3">
                  <c:v>1</c:v>
                </c:pt>
                <c:pt idx="4">
                  <c:v>1</c:v>
                </c:pt>
                <c:pt idx="5">
                  <c:v>1</c:v>
                </c:pt>
                <c:pt idx="6">
                  <c:v>1</c:v>
                </c:pt>
              </c:numCache>
            </c:numRef>
          </c:val>
          <c:smooth val="0"/>
        </c:ser>
        <c:dLbls>
          <c:showLegendKey val="0"/>
          <c:showVal val="0"/>
          <c:showCatName val="0"/>
          <c:showSerName val="0"/>
          <c:showPercent val="0"/>
          <c:showBubbleSize val="0"/>
          <c:showLeaderLines val="0"/>
        </c:dLbls>
        <c:axId val="490891008"/>
        <c:axId val="248295568"/>
      </c:lineChart>
      <c:catAx>
        <c:axId val="490891008"/>
        <c:scaling>
          <c:orientation/>
        </c:scaling>
        <c:delete val="1"/>
        <c:axPos val="b"/>
        <c:numFmt formatCode="General" sourceLinked="1"/>
        <c:majorTickMark val="none"/>
        <c:minorTickMark val="none"/>
        <c:crossAx val="248295568"/>
        <c:auto val="0"/>
        <c:lblAlgn val="ctr"/>
        <c:lblOffset/>
        <c:noMultiLvlLbl val="0"/>
      </c:catAx>
      <c:valAx>
        <c:axId val="248295568"/>
        <c:scaling>
          <c:orientation/>
        </c:scaling>
        <c:delete val="1"/>
        <c:axPos val="l"/>
        <c:numFmt formatCode="General" sourceLinked="1"/>
        <c:majorTickMark val="none"/>
        <c:minorTickMark val="none"/>
        <c:crossAx val="490891008"/>
        <c:crossBetween val="between"/>
      </c:valAx>
      <c:spPr>
        <a:noFill/>
        <a:ln>
          <a:noFill/>
        </a:ln>
        <a:effectLst/>
      </c:spPr>
    </c:plotArea>
    <c:plotVisOnly val="1"/>
    <c:dispBlanksAs val="gap"/>
    <c:showDLblsOverMax val="0"/>
  </c:chart>
  <c:spPr>
    <a:noFill/>
    <a:ln w="9525" cap="flat" cmpd="sng" algn="ctr">
      <a:noFill/>
      <a:round/>
    </a:ln>
    <a:effectLst/>
  </c:spPr>
  <c:txPr>
    <a:bodyPr/>
    <a:p>
      <a:pPr>
        <a:defRPr lang="zh-CN" smtId="4294967295"/>
      </a:pPr>
      <a:endParaRPr lang="zh-CN" smtId="4294967295"/>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27">
  <cs:axisTitle>
    <cs:lnRef idx="0"/>
    <cs:fillRef idx="0"/>
    <cs:effectRef idx="0"/>
    <cs:fontRef idx="minor">
      <a:srgbClr val="000000">
        <a:lumMod val="65000"/>
        <a:lumOff val="35000"/>
      </a:srgbClr>
    </cs:fontRef>
    <cs:defRPr sz="1330" kern="1200"/>
  </cs:axisTitle>
  <cs:categoryAxis>
    <cs:lnRef idx="0"/>
    <cs:fillRef idx="0"/>
    <cs:effectRef idx="0"/>
    <cs:fontRef idx="minor">
      <a:srgbClr val="000000">
        <a:lumMod val="65000"/>
        <a:lumOff val="35000"/>
      </a:srgbClr>
    </cs:fontRef>
    <cs:spPr>
      <a:ln w="9525" cap="flat" cmpd="sng" algn="ctr">
        <a:solidFill>
          <a:srgbClr val="000000">
            <a:lumMod val="15000"/>
            <a:lumOff val="85000"/>
          </a:srgbClr>
        </a:solidFill>
        <a:round/>
      </a:ln>
    </cs:spPr>
    <cs:defRPr sz="1195" kern="1200"/>
  </cs:categoryAxis>
  <cs:chartArea mods="allowNoFillOverride allowNoLineOverride">
    <cs:lnRef idx="0"/>
    <cs:fillRef idx="0"/>
    <cs:effectRef idx="0"/>
    <cs:fontRef idx="minor">
      <a:srgbClr val="000000"/>
    </cs:fontRef>
    <cs:spPr>
      <a:solidFill>
        <a:srgbClr val="FFFFFF"/>
      </a:solidFill>
      <a:ln w="9525" cap="flat" cmpd="sng" algn="ctr">
        <a:solidFill>
          <a:srgbClr val="000000">
            <a:lumMod val="15000"/>
            <a:lumOff val="85000"/>
          </a:srgbClr>
        </a:solidFill>
        <a:round/>
      </a:ln>
    </cs:spPr>
    <cs:defRPr sz="1330" kern="1200"/>
  </cs:chartArea>
  <cs:dataLabel>
    <cs:lnRef idx="0"/>
    <cs:fillRef idx="0"/>
    <cs:effectRef idx="0"/>
    <cs:fontRef idx="minor">
      <a:srgbClr val="000000">
        <a:lumMod val="75000"/>
        <a:lumOff val="25000"/>
      </a:srgbClr>
    </cs:fontRef>
    <cs:defRPr sz="1195" kern="1200"/>
  </cs:dataLabel>
  <cs:dataLabelCallout>
    <cs:lnRef idx="0"/>
    <cs:fillRef idx="0"/>
    <cs:effectRef idx="0"/>
    <cs:fontRef idx="minor">
      <a:srgbClr val="000000">
        <a:lumMod val="65000"/>
        <a:lumOff val="35000"/>
      </a:srgbClr>
    </cs:fontRef>
    <cs:spPr>
      <a:solidFill>
        <a:srgbClr val="FFFFFF"/>
      </a:solidFill>
      <a:ln>
        <a:solidFill>
          <a:srgbClr val="000000">
            <a:lumMod val="25000"/>
            <a:lumOff val="75000"/>
          </a:srgbClr>
        </a:solidFill>
      </a:ln>
    </cs:spPr>
    <cs:defRPr sz="1195"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rgbClr val="000000"/>
    </cs:fontRef>
    <cs:spPr>
      <a:solidFill>
        <a:srgbClr val="FFFFFF"/>
      </a:solidFill>
    </cs:spPr>
  </cs:dataPoint>
  <cs:dataPoint3D>
    <cs:lnRef idx="0"/>
    <cs:fillRef idx="1">
      <cs:styleClr val="auto"/>
    </cs:fillRef>
    <cs:effectRef idx="0"/>
    <cs:fontRef idx="minor">
      <a:srgbClr val="000000"/>
    </cs:fontRef>
    <cs:spPr>
      <a:solidFill>
        <a:srgbClr val="FFFFFF"/>
      </a:solidFill>
    </cs:spPr>
  </cs:dataPoint3D>
  <cs:dataPointLine>
    <cs:lnRef idx="0">
      <cs:styleClr val="auto"/>
    </cs:lnRef>
    <cs:fillRef idx="1"/>
    <cs:effectRef idx="0"/>
    <cs:fontRef idx="minor">
      <a:srgbClr val="000000"/>
    </cs:fontRef>
    <cs:spPr>
      <a:ln w="28575" cap="rnd">
        <a:solidFill>
          <a:srgbClr val="FFFFFF"/>
        </a:solidFill>
        <a:round/>
      </a:ln>
    </cs:spPr>
  </cs:dataPointLine>
  <cs:dataPointMarker>
    <cs:lnRef idx="0">
      <cs:styleClr val="auto"/>
    </cs:lnRef>
    <cs:fillRef idx="1">
      <cs:styleClr val="auto"/>
    </cs:fillRef>
    <cs:effectRef idx="0"/>
    <cs:fontRef idx="minor">
      <a:srgbClr val="000000"/>
    </cs:fontRef>
    <cs:spPr>
      <a:solidFill>
        <a:srgbClr val="FFFFFF"/>
      </a:solidFill>
      <a:ln w="9525">
        <a:solidFill>
          <a:srgbClr val="FFFFFF"/>
        </a:solidFill>
      </a:ln>
    </cs:spPr>
  </cs:dataPointMarker>
  <cs:dataPointMarkerLayout symbol="circle" size="5"/>
  <cs:dataPointWireframe>
    <cs:lnRef idx="0">
      <cs:styleClr val="auto"/>
    </cs:lnRef>
    <cs:fillRef idx="1"/>
    <cs:effectRef idx="0"/>
    <cs:fontRef idx="minor">
      <a:srgbClr val="000000"/>
    </cs:fontRef>
    <cs:spPr>
      <a:ln w="9525" cap="rnd">
        <a:solidFill>
          <a:srgbClr val="FFFFFF"/>
        </a:solidFill>
        <a:round/>
      </a:ln>
    </cs:spPr>
  </cs:dataPointWireframe>
  <cs:dataTable>
    <cs:lnRef idx="0"/>
    <cs:fillRef idx="0"/>
    <cs:effectRef idx="0"/>
    <cs:fontRef idx="minor">
      <a:srgbClr val="000000">
        <a:lumMod val="65000"/>
        <a:lumOff val="35000"/>
      </a:srgbClr>
    </cs:fontRef>
    <cs:spPr>
      <a:noFill/>
      <a:ln w="9525" cap="flat" cmpd="sng" algn="ctr">
        <a:solidFill>
          <a:srgbClr val="000000">
            <a:lumMod val="15000"/>
            <a:lumOff val="85000"/>
          </a:srgbClr>
        </a:solidFill>
        <a:round/>
      </a:ln>
    </cs:spPr>
    <cs:defRPr sz="1195" kern="1200"/>
  </cs:dataTable>
  <cs:downBar>
    <cs:lnRef idx="0"/>
    <cs:fillRef idx="0"/>
    <cs:effectRef idx="0"/>
    <cs:fontRef idx="minor">
      <a:srgbClr val="000000"/>
    </cs:fontRef>
    <cs:spPr>
      <a:solidFill>
        <a:srgbClr val="000000">
          <a:lumMod val="65000"/>
          <a:lumOff val="35000"/>
        </a:srgbClr>
      </a:solidFill>
      <a:ln w="9525">
        <a:solidFill>
          <a:srgbClr val="000000">
            <a:lumMod val="65000"/>
            <a:lumOff val="35000"/>
          </a:srgbClr>
        </a:solidFill>
      </a:ln>
    </cs:spPr>
  </cs:downBar>
  <cs:dropLine>
    <cs:lnRef idx="0"/>
    <cs:fillRef idx="0"/>
    <cs:effectRef idx="0"/>
    <cs:fontRef idx="minor">
      <a:srgbClr val="000000"/>
    </cs:fontRef>
    <cs:spPr>
      <a:ln w="9525" cap="flat" cmpd="sng" algn="ctr">
        <a:solidFill>
          <a:srgbClr val="000000">
            <a:lumMod val="35000"/>
            <a:lumOff val="65000"/>
          </a:srgbClr>
        </a:solidFill>
        <a:round/>
      </a:ln>
    </cs:spPr>
  </cs:dropLine>
  <cs:errorBar>
    <cs:lnRef idx="0"/>
    <cs:fillRef idx="0"/>
    <cs:effectRef idx="0"/>
    <cs:fontRef idx="minor">
      <a:srgbClr val="000000"/>
    </cs:fontRef>
    <cs:spPr>
      <a:ln w="9525" cap="flat" cmpd="sng" algn="ctr">
        <a:solidFill>
          <a:srgbClr val="000000">
            <a:lumMod val="65000"/>
            <a:lumOff val="35000"/>
          </a:srgbClr>
        </a:solidFill>
        <a:round/>
      </a:ln>
    </cs:spPr>
  </cs:errorBar>
  <cs:floor>
    <cs:lnRef idx="0"/>
    <cs:fillRef idx="0"/>
    <cs:effectRef idx="0"/>
    <cs:fontRef idx="minor">
      <a:srgbClr val="000000"/>
    </cs:fontRef>
    <cs:spPr>
      <a:noFill/>
      <a:ln>
        <a:noFill/>
      </a:ln>
    </cs:spPr>
  </cs:floor>
  <cs:gridlineMajor>
    <cs:lnRef idx="0"/>
    <cs:fillRef idx="0"/>
    <cs:effectRef idx="0"/>
    <cs:fontRef idx="minor">
      <a:srgbClr val="000000"/>
    </cs:fontRef>
    <cs:spPr>
      <a:ln w="9525" cap="flat" cmpd="sng" algn="ctr">
        <a:solidFill>
          <a:srgbClr val="000000">
            <a:lumMod val="15000"/>
            <a:lumOff val="85000"/>
          </a:srgbClr>
        </a:solidFill>
        <a:round/>
      </a:ln>
    </cs:spPr>
  </cs:gridlineMajor>
  <cs:gridlineMinor>
    <cs:lnRef idx="0"/>
    <cs:fillRef idx="0"/>
    <cs:effectRef idx="0"/>
    <cs:fontRef idx="minor">
      <a:srgbClr val="000000"/>
    </cs:fontRef>
    <cs:spPr>
      <a:ln w="9525" cap="flat" cmpd="sng" algn="ctr">
        <a:solidFill>
          <a:srgbClr val="000000">
            <a:lumMod val="5000"/>
            <a:lumOff val="95000"/>
          </a:srgbClr>
        </a:solidFill>
        <a:round/>
      </a:ln>
    </cs:spPr>
  </cs:gridlineMinor>
  <cs:hiLoLine>
    <cs:lnRef idx="0"/>
    <cs:fillRef idx="0"/>
    <cs:effectRef idx="0"/>
    <cs:fontRef idx="minor">
      <a:srgbClr val="000000"/>
    </cs:fontRef>
    <cs:spPr>
      <a:ln w="9525" cap="flat" cmpd="sng" algn="ctr">
        <a:solidFill>
          <a:srgbClr val="000000">
            <a:lumMod val="75000"/>
            <a:lumOff val="25000"/>
          </a:srgbClr>
        </a:solidFill>
        <a:round/>
      </a:ln>
    </cs:spPr>
  </cs:hiLoLine>
  <cs:leaderLine>
    <cs:lnRef idx="0"/>
    <cs:fillRef idx="0"/>
    <cs:effectRef idx="0"/>
    <cs:fontRef idx="minor">
      <a:srgbClr val="000000"/>
    </cs:fontRef>
    <cs:spPr>
      <a:ln w="9525" cap="flat" cmpd="sng" algn="ctr">
        <a:solidFill>
          <a:srgbClr val="000000">
            <a:lumMod val="35000"/>
            <a:lumOff val="65000"/>
          </a:srgbClr>
        </a:solidFill>
        <a:round/>
      </a:ln>
    </cs:spPr>
  </cs:leaderLine>
  <cs:legend>
    <cs:lnRef idx="0"/>
    <cs:fillRef idx="0"/>
    <cs:effectRef idx="0"/>
    <cs:fontRef idx="minor">
      <a:srgbClr val="000000">
        <a:lumMod val="65000"/>
        <a:lumOff val="35000"/>
      </a:srgbClr>
    </cs:fontRef>
    <cs:defRPr sz="1195" kern="1200"/>
  </cs:legend>
  <cs:plotArea mods="allowNoFillOverride allowNoLineOverride">
    <cs:lnRef idx="0"/>
    <cs:fillRef idx="0"/>
    <cs:effectRef idx="0"/>
    <cs:fontRef idx="minor">
      <a:srgbClr val="000000"/>
    </cs:fontRef>
  </cs:plotArea>
  <cs:plotArea3D mods="allowNoFillOverride allowNoLineOverride">
    <cs:lnRef idx="0"/>
    <cs:fillRef idx="0"/>
    <cs:effectRef idx="0"/>
    <cs:fontRef idx="minor">
      <a:srgbClr val="000000"/>
    </cs:fontRef>
  </cs:plotArea3D>
  <cs:seriesAxis>
    <cs:lnRef idx="0"/>
    <cs:fillRef idx="0"/>
    <cs:effectRef idx="0"/>
    <cs:fontRef idx="minor">
      <a:srgbClr val="000000">
        <a:lumMod val="65000"/>
        <a:lumOff val="35000"/>
      </a:srgbClr>
    </cs:fontRef>
    <cs:defRPr sz="1195" kern="1200"/>
  </cs:seriesAxis>
  <cs:seriesLine>
    <cs:lnRef idx="0"/>
    <cs:fillRef idx="0"/>
    <cs:effectRef idx="0"/>
    <cs:fontRef idx="minor">
      <a:srgbClr val="000000"/>
    </cs:fontRef>
    <cs:spPr>
      <a:ln w="9525" cap="flat" cmpd="sng" algn="ctr">
        <a:solidFill>
          <a:srgbClr val="000000">
            <a:lumMod val="35000"/>
            <a:lumOff val="65000"/>
          </a:srgbClr>
        </a:solidFill>
        <a:round/>
      </a:ln>
    </cs:spPr>
  </cs:seriesLine>
  <cs:title>
    <cs:lnRef idx="0"/>
    <cs:fillRef idx="0"/>
    <cs:effectRef idx="0"/>
    <cs:fontRef idx="minor">
      <a:srgbClr val="000000">
        <a:lumMod val="65000"/>
        <a:lumOff val="35000"/>
      </a:srgbClr>
    </cs:fontRef>
    <cs:defRPr sz="1860" b="0" kern="1200" spc="0" baseline="0"/>
  </cs:title>
  <cs:trendline>
    <cs:lnRef idx="0">
      <cs:styleClr val="auto"/>
    </cs:lnRef>
    <cs:fillRef idx="0"/>
    <cs:effectRef idx="0"/>
    <cs:fontRef idx="minor">
      <a:srgbClr val="000000"/>
    </cs:fontRef>
    <cs:spPr>
      <a:ln w="19050" cap="rnd">
        <a:solidFill>
          <a:srgbClr val="FFFFFF"/>
        </a:solidFill>
        <a:prstDash val="sysDot"/>
      </a:ln>
    </cs:spPr>
  </cs:trendline>
  <cs:trendlineLabel>
    <cs:lnRef idx="0"/>
    <cs:fillRef idx="0"/>
    <cs:effectRef idx="0"/>
    <cs:fontRef idx="minor">
      <a:srgbClr val="000000">
        <a:lumMod val="65000"/>
        <a:lumOff val="35000"/>
      </a:srgbClr>
    </cs:fontRef>
    <cs:defRPr sz="1195" kern="1200"/>
  </cs:trendlineLabel>
  <cs:upBar>
    <cs:lnRef idx="0"/>
    <cs:fillRef idx="0"/>
    <cs:effectRef idx="0"/>
    <cs:fontRef idx="minor">
      <a:srgbClr val="000000"/>
    </cs:fontRef>
    <cs:spPr>
      <a:solidFill>
        <a:srgbClr val="FFFFFF"/>
      </a:solidFill>
      <a:ln w="9525">
        <a:solidFill>
          <a:srgbClr val="000000">
            <a:lumMod val="15000"/>
            <a:lumOff val="85000"/>
          </a:srgbClr>
        </a:solidFill>
      </a:ln>
    </cs:spPr>
  </cs:upBar>
  <cs:valueAxis>
    <cs:lnRef idx="0"/>
    <cs:fillRef idx="0"/>
    <cs:effectRef idx="0"/>
    <cs:fontRef idx="minor">
      <a:srgbClr val="000000">
        <a:lumMod val="65000"/>
        <a:lumOff val="35000"/>
      </a:srgbClr>
    </cs:fontRef>
    <cs:defRPr sz="1195" kern="1200"/>
  </cs:valueAxis>
  <cs:wall>
    <cs:lnRef idx="0"/>
    <cs:fillRef idx="0"/>
    <cs:effectRef idx="0"/>
    <cs:fontRef idx="minor">
      <a:srgbClr val="000000"/>
    </cs:fontRef>
    <cs:spPr>
      <a:noFill/>
      <a:ln>
        <a:noFill/>
      </a:ln>
    </cs:spPr>
  </cs:wall>
</cs:chartStyle>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image" Target="../media/image1.png" /><Relationship Id="rId3" Type="http://schemas.openxmlformats.org/officeDocument/2006/relationships/tags" Target="../tags/tag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image" Target="../media/image3.png" /><Relationship Id="rId7" Type="http://schemas.openxmlformats.org/officeDocument/2006/relationships/tags" Target="../tags/tag4.xml" /><Relationship Id="rId8"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BF7039-EB05-4A5E-A8AD-8FD7B833D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F6C568-AE52-4E02-B23E-EB45348A39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4F77B-E060-4B02-9372-AC18B05284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D63C5E-950B-4835-B2A4-8EF04D2710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77F2A1-19DE-4117-B842-310026FE28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D9FF87-2C92-4821-AF87-332C06B073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E71D8C-CA60-4FD6-89E1-3ACE35B6F3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220CFB-8B0D-4ECE-A900-85884047E5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E6D2F2-99A1-4214-BDD2-6B2AD5B10D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1587A3-D7B5-41BF-A3E9-C721801DA9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0AC257-BEDE-47EA-A652-F475659675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2023/9/14</a:t>
            </a:fld>
            <a:endParaRPr lang="zh-CN" altLang="en-US"/>
          </a:p>
        </p:txBody>
      </p:sp>
      <p:sp>
        <p:nvSpPr>
          <p:cNvPr id="5" name="页脚占位符 4"/>
          <p:cNvSpPr>
            <a:spLocks noGrp="1"/>
          </p:cNvSpPr>
          <p:nvPr>
            <p:ph type="ftr" sz="quarter" idx="11"/>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12"/>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cxnSp>
        <p:nvCxnSpPr>
          <p:cNvPr id="5" name="直接连接符 4"/>
          <p:cNvCxnSpPr/>
          <p:nvPr userDrawn="1">
            <p:custDataLst>
              <p:tags r:id="rId1"/>
            </p:custDataLst>
          </p:nvPr>
        </p:nvCxnSpPr>
        <p:spPr>
          <a:xfrm>
            <a:off x="0" y="843844"/>
            <a:ext cx="12192000" cy="0"/>
          </a:xfrm>
          <a:prstGeom prst="line">
            <a:avLst/>
          </a:prstGeom>
          <a:ln>
            <a:solidFill>
              <a:srgbClr val="D51A01"/>
            </a:solidFill>
          </a:ln>
        </p:spPr>
        <p:style>
          <a:lnRef idx="1">
            <a:srgbClr val="D51A01"/>
          </a:lnRef>
          <a:fillRef idx="0">
            <a:srgbClr val="D51A01"/>
          </a:fillRef>
          <a:effectRef idx="0">
            <a:srgbClr val="D51A01"/>
          </a:effectRef>
          <a:fontRef idx="minor">
            <a:srgbClr val="000000"/>
          </a:fontRef>
        </p:style>
      </p:cxnSp>
      <p:pic>
        <p:nvPicPr>
          <p:cNvPr id="6" name="图片 5" descr="51miz-E1090233-D3E6597E"/>
          <p:cNvPicPr>
            <a:picLocks noChangeAspect="1"/>
          </p:cNvPicPr>
          <p:nvPr userDrawn="1">
            <p:custDataLst>
              <p:tags r:id="rId3"/>
            </p:custDataLst>
          </p:nvPr>
        </p:nvPicPr>
        <p:blipFill>
          <a:blip r:embed="rId2">
            <a:lum bright="18000"/>
            <a:extLst>
              <a:ext uri="{28A0092B-C50C-407E-A947-70E740481C1C}">
                <a14:useLocalDpi xmlns:a14="http://schemas.microsoft.com/office/drawing/2010/main"/>
              </a:ext>
            </a:extLst>
          </a:blip>
          <a:stretch>
            <a:fillRect/>
          </a:stretch>
        </p:blipFill>
        <p:spPr>
          <a:xfrm>
            <a:off x="9382125" y="139700"/>
            <a:ext cx="2809875" cy="1012190"/>
          </a:xfrm>
          <a:custGeom>
            <a:cxnLst>
              <a:cxn ang="3">
                <a:pos x="hc" y="t"/>
              </a:cxn>
              <a:cxn ang="cd2">
                <a:pos x="l" y="vc"/>
              </a:cxn>
              <a:cxn ang="cd4">
                <a:pos x="hc" y="b"/>
              </a:cxn>
              <a:cxn ang="0">
                <a:pos x="r" y="vc"/>
              </a:cxn>
            </a:cxnLst>
            <a:rect l="l" t="t" r="r" b="b"/>
            <a:pathLst>
              <a:path w="16263" h="5860">
                <a:moveTo>
                  <a:pt x="0" y="0"/>
                </a:moveTo>
                <a:lnTo>
                  <a:pt x="8948" y="0"/>
                </a:lnTo>
                <a:lnTo>
                  <a:pt x="8948" y="600"/>
                </a:lnTo>
                <a:lnTo>
                  <a:pt x="13608" y="600"/>
                </a:lnTo>
                <a:lnTo>
                  <a:pt x="13608" y="0"/>
                </a:lnTo>
                <a:lnTo>
                  <a:pt x="16264" y="0"/>
                </a:lnTo>
                <a:lnTo>
                  <a:pt x="16264" y="411"/>
                </a:lnTo>
                <a:lnTo>
                  <a:pt x="14208" y="411"/>
                </a:lnTo>
                <a:lnTo>
                  <a:pt x="14208" y="2360"/>
                </a:lnTo>
                <a:lnTo>
                  <a:pt x="16264" y="2360"/>
                </a:lnTo>
                <a:lnTo>
                  <a:pt x="16264" y="5860"/>
                </a:lnTo>
                <a:lnTo>
                  <a:pt x="0" y="5860"/>
                </a:lnTo>
                <a:lnTo>
                  <a:pt x="0" y="0"/>
                </a:lnTo>
                <a:close/>
              </a:path>
            </a:pathLst>
          </a:custGeom>
        </p:spPr>
      </p:pic>
      <p:pic>
        <p:nvPicPr>
          <p:cNvPr id="15" name="图片 14" descr="51miz-E1186191-86E948CE"/>
          <p:cNvPicPr>
            <a:picLocks noChangeAspect="1"/>
          </p:cNvPicPr>
          <p:nvPr userDrawn="1">
            <p:custDataLst>
              <p:tags r:id="rId5"/>
            </p:custDataLst>
          </p:nvPr>
        </p:nvPicPr>
        <p:blipFill>
          <a:blip r:embed="rId4">
            <a:lum bright="18000"/>
            <a:extLst>
              <a:ext uri="{28A0092B-C50C-407E-A947-70E740481C1C}">
                <a14:useLocalDpi xmlns:a14="http://schemas.microsoft.com/office/drawing/2010/main"/>
              </a:ext>
            </a:extLst>
          </a:blip>
          <a:stretch>
            <a:fillRect/>
          </a:stretch>
        </p:blipFill>
        <p:spPr>
          <a:xfrm>
            <a:off x="292100" y="116840"/>
            <a:ext cx="1084580" cy="813435"/>
          </a:xfrm>
          <a:prstGeom prst="rect">
            <a:avLst/>
          </a:prstGeom>
        </p:spPr>
      </p:pic>
      <p:pic>
        <p:nvPicPr>
          <p:cNvPr id="16" name="图片 15" descr="十九届四中全会精神015"/>
          <p:cNvPicPr>
            <a:picLocks noChangeAspect="1"/>
          </p:cNvPicPr>
          <p:nvPr userDrawn="1">
            <p:custDataLst>
              <p:tags r:id="rId7"/>
            </p:custDataLst>
          </p:nvPr>
        </p:nvPicPr>
        <p:blipFill>
          <a:blip r:embed="rId6">
            <a:extLst>
              <a:ext uri="{28A0092B-C50C-407E-A947-70E740481C1C}">
                <a14:useLocalDpi xmlns:a14="http://schemas.microsoft.com/office/drawing/2010/main"/>
              </a:ext>
            </a:extLst>
          </a:blip>
          <a:stretch>
            <a:fillRect/>
          </a:stretch>
        </p:blipFill>
        <p:spPr>
          <a:xfrm>
            <a:off x="0" y="5181600"/>
            <a:ext cx="12192000" cy="167640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algn="l" defTabSz="914400" rtl="0" eaLnBrk="1" latinLnBrk="0" hangingPunct="1">
        <a:lnSpc>
          <a:spcPct val="90000"/>
        </a:lnSpc>
        <a:spcBef>
          <a:spcPct val="0"/>
        </a:spcBef>
        <a:buNone/>
        <a:defRPr sz="4400" kern="1200">
          <a:solidFill>
            <a:schemeClr val="tx1"/>
          </a:solidFill>
          <a:latin typeface="阿里巴巴普惠体"/>
          <a:ea typeface="阿里巴巴普惠体"/>
          <a:cs typeface="阿里巴巴普惠体" panose="00020600040101010101" charset="-122"/>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阿里巴巴普惠体"/>
          <a:ea typeface="阿里巴巴普惠体"/>
          <a:cs typeface="阿里巴巴普惠体" panose="00020600040101010101" charset="-122"/>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阿里巴巴普惠体"/>
          <a:ea typeface="阿里巴巴普惠体"/>
          <a:cs typeface="阿里巴巴普惠体" panose="00020600040101010101" charset="-122"/>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阿里巴巴普惠体"/>
          <a:ea typeface="阿里巴巴普惠体"/>
          <a:cs typeface="阿里巴巴普惠体" panose="00020600040101010101" charset="-122"/>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9.svg" /><Relationship Id="rId11" Type="http://schemas.openxmlformats.org/officeDocument/2006/relationships/tags" Target="../tags/tag8.xml" /><Relationship Id="rId12" Type="http://schemas.openxmlformats.org/officeDocument/2006/relationships/tags" Target="../tags/tag9.xml" /><Relationship Id="rId13" Type="http://schemas.openxmlformats.org/officeDocument/2006/relationships/image" Target="../media/image10.png"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tags" Target="../tags/tag5.xml" /><Relationship Id="rId5" Type="http://schemas.openxmlformats.org/officeDocument/2006/relationships/image" Target="../media/image6.png" /><Relationship Id="rId6" Type="http://schemas.openxmlformats.org/officeDocument/2006/relationships/image" Target="../media/image7.svg"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image" Target="../media/image8.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tags" Target="../tags/tag13.xml" /><Relationship Id="rId6" Type="http://schemas.openxmlformats.org/officeDocument/2006/relationships/tags" Target="../tags/tag14.xml" /><Relationship Id="rId7" Type="http://schemas.openxmlformats.org/officeDocument/2006/relationships/image" Target="../media/image11.jpeg" /><Relationship Id="rId8" Type="http://schemas.openxmlformats.org/officeDocument/2006/relationships/image" Target="../media/image1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xml" /><Relationship Id="rId3" Type="http://schemas.openxmlformats.org/officeDocument/2006/relationships/image" Target="../media/image13.png" /><Relationship Id="rId4" Type="http://schemas.openxmlformats.org/officeDocument/2006/relationships/image" Target="../media/image1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image" Target="../media/image14.png" /><Relationship Id="rId9" Type="http://schemas.openxmlformats.org/officeDocument/2006/relationships/tags" Target="../tags/tag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xml" /><Relationship Id="rId11" Type="http://schemas.openxmlformats.org/officeDocument/2006/relationships/tags" Target="../tags/tag31.xml" /><Relationship Id="rId12" Type="http://schemas.openxmlformats.org/officeDocument/2006/relationships/tags" Target="../tags/tag32.xml" /><Relationship Id="rId13" Type="http://schemas.openxmlformats.org/officeDocument/2006/relationships/tags" Target="../tags/tag33.xml" /><Relationship Id="rId14" Type="http://schemas.openxmlformats.org/officeDocument/2006/relationships/image" Target="../media/image16.png" /><Relationship Id="rId15" Type="http://schemas.openxmlformats.org/officeDocument/2006/relationships/image" Target="../media/image12.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image" Target="../media/image15.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2.xml" /><Relationship Id="rId11" Type="http://schemas.openxmlformats.org/officeDocument/2006/relationships/image" Target="../media/image17.png" /><Relationship Id="rId12" Type="http://schemas.openxmlformats.org/officeDocument/2006/relationships/image" Target="../media/image1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1.xml" /><Relationship Id="rId11" Type="http://schemas.openxmlformats.org/officeDocument/2006/relationships/image" Target="../media/image12.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image" Target="../media/image18.png" /><Relationship Id="rId9" Type="http://schemas.openxmlformats.org/officeDocument/2006/relationships/image" Target="../media/image1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1.jpeg" /><Relationship Id="rId11" Type="http://schemas.openxmlformats.org/officeDocument/2006/relationships/image" Target="../media/image12.png"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image" Target="../media/image19.png" /><Relationship Id="rId7" Type="http://schemas.openxmlformats.org/officeDocument/2006/relationships/image" Target="../media/image20.svg" /><Relationship Id="rId8" Type="http://schemas.openxmlformats.org/officeDocument/2006/relationships/tags" Target="../tags/tag62.xml" /><Relationship Id="rId9" Type="http://schemas.openxmlformats.org/officeDocument/2006/relationships/tags" Target="../tags/tag6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1.xml" /><Relationship Id="rId11" Type="http://schemas.openxmlformats.org/officeDocument/2006/relationships/tags" Target="../tags/tag72.xml" /><Relationship Id="rId12" Type="http://schemas.openxmlformats.org/officeDocument/2006/relationships/tags" Target="../tags/tag73.xml" /><Relationship Id="rId13" Type="http://schemas.openxmlformats.org/officeDocument/2006/relationships/tags" Target="../tags/tag74.xml" /><Relationship Id="rId14" Type="http://schemas.openxmlformats.org/officeDocument/2006/relationships/image" Target="../media/image22.png" /><Relationship Id="rId15" Type="http://schemas.openxmlformats.org/officeDocument/2006/relationships/tags" Target="../tags/tag75.xml" /><Relationship Id="rId16" Type="http://schemas.openxmlformats.org/officeDocument/2006/relationships/tags" Target="../tags/tag76.xml" /><Relationship Id="rId17" Type="http://schemas.openxmlformats.org/officeDocument/2006/relationships/tags" Target="../tags/tag77.xml" /><Relationship Id="rId18" Type="http://schemas.openxmlformats.org/officeDocument/2006/relationships/tags" Target="../tags/tag78.xml" /><Relationship Id="rId19" Type="http://schemas.openxmlformats.org/officeDocument/2006/relationships/image" Target="../media/image1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chart" Target="../charts/chart1.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tags" Target="../tags/tag69.xml" /><Relationship Id="rId9" Type="http://schemas.openxmlformats.org/officeDocument/2006/relationships/tags" Target="../tags/tag7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image" Target="../media/image23.png"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image" Target="../media/image2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image" Target="../media/image2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400711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3">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pic>
        <p:nvPicPr>
          <p:cNvPr id="5" name="图片 4" descr="51miz-E1012799-52912B3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3246755" cy="1295400"/>
          </a:xfrm>
          <a:prstGeom prst="rect">
            <a:avLst/>
          </a:prstGeom>
        </p:spPr>
      </p:pic>
      <p:pic>
        <p:nvPicPr>
          <p:cNvPr id="6" name="图片 5" descr="51miz-E800773-BA919210"/>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9270365" y="697230"/>
            <a:ext cx="1282065" cy="955040"/>
          </a:xfrm>
          <a:prstGeom prst="rect">
            <a:avLst/>
          </a:prstGeom>
        </p:spPr>
      </p:pic>
      <p:sp>
        <p:nvSpPr>
          <p:cNvPr id="7" name="文本框 6"/>
          <p:cNvSpPr txBox="1"/>
          <p:nvPr/>
        </p:nvSpPr>
        <p:spPr>
          <a:xfrm>
            <a:off x="1035685" y="1652270"/>
            <a:ext cx="7307580" cy="14452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88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sp>
        <p:nvSpPr>
          <p:cNvPr id="8" name="文本框 7"/>
          <p:cNvSpPr txBox="1"/>
          <p:nvPr/>
        </p:nvSpPr>
        <p:spPr>
          <a:xfrm>
            <a:off x="1077595" y="2911475"/>
            <a:ext cx="6675755" cy="4603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20000"/>
              </a:lnSpc>
            </a:pPr>
            <a:r>
              <a:rPr lang="zh-CN" altLang="en-US" sz="1000">
                <a:solidFill>
                  <a:schemeClr val="bg1">
                    <a:lumMod val="50000"/>
                  </a:schemeClr>
                </a:solidFill>
              </a:rPr>
              <a:t>中国共产党对国家进行全面领导。这一原则体现了马克思列宁主义、毛泽东思想、邓小平理论、"三个代表"重要思想、科学发展观以及习近平新时代中国特色社会主义思想等重要理论的结晶。</a:t>
            </a:r>
          </a:p>
        </p:txBody>
      </p:sp>
      <p:grpSp>
        <p:nvGrpSpPr>
          <p:cNvPr id="11" name="组合 10"/>
          <p:cNvGrpSpPr/>
          <p:nvPr/>
        </p:nvGrpSpPr>
        <p:grpSpPr>
          <a:xfrm>
            <a:off x="1145540" y="1127760"/>
            <a:ext cx="5123180" cy="398780"/>
            <a:chOff x="1909" y="1656"/>
            <a:chExt cx="8068" cy="628"/>
          </a:xfrm>
        </p:grpSpPr>
        <p:sp>
          <p:nvSpPr>
            <p:cNvPr id="10" name="文本框 9"/>
            <p:cNvSpPr txBox="1"/>
            <p:nvPr>
              <p:custDataLst>
                <p:tags r:id="rId4"/>
              </p:custDataLst>
            </p:nvPr>
          </p:nvSpPr>
          <p:spPr>
            <a:xfrm>
              <a:off x="1909" y="1656"/>
              <a:ext cx="8069" cy="62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ln w="38100">
                    <a:solidFill>
                      <a:schemeClr val="bg1"/>
                    </a:solidFill>
                  </a:ln>
                  <a:solidFill>
                    <a:schemeClr val="bg1"/>
                  </a:solidFill>
                  <a:latin typeface="印品招牌体 中黑（非商用）" panose="02000500000000000000" charset="-122"/>
                  <a:ea typeface="印品招牌体 中黑（非商用）" panose="02000500000000000000" charset="-122"/>
                  <a:sym typeface="+mn-ea"/>
                </a:rPr>
                <a:t>Adhere to the leadership of the Party</a:t>
              </a:r>
            </a:p>
          </p:txBody>
        </p:sp>
        <p:sp>
          <p:nvSpPr>
            <p:cNvPr id="9" name="文本框 8"/>
            <p:cNvSpPr txBox="1"/>
            <p:nvPr/>
          </p:nvSpPr>
          <p:spPr>
            <a:xfrm>
              <a:off x="1909" y="1656"/>
              <a:ext cx="8069" cy="628"/>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b="1">
                  <a:ln>
                    <a:no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Adhere to the leadership of the Party</a:t>
              </a:r>
            </a:p>
          </p:txBody>
        </p:sp>
      </p:grpSp>
      <p:grpSp>
        <p:nvGrpSpPr>
          <p:cNvPr id="12" name="组合 11"/>
          <p:cNvGrpSpPr/>
          <p:nvPr/>
        </p:nvGrpSpPr>
        <p:grpSpPr>
          <a:xfrm>
            <a:off x="1243330" y="3712210"/>
            <a:ext cx="3740150" cy="277495"/>
            <a:chOff x="1958" y="5846"/>
            <a:chExt cx="5890" cy="437"/>
          </a:xfrm>
        </p:grpSpPr>
        <p:pic>
          <p:nvPicPr>
            <p:cNvPr id="70" name="图片 69" descr="3b333634343334373b4eba"/>
            <p:cNvPicPr>
              <a:picLocks noChangeAspect="1"/>
            </p:cNvPicPr>
            <p:nvPr>
              <p:custDataLst>
                <p:tags r:id="rId7"/>
              </p:custDataLst>
            </p:nvPr>
          </p:nvPicPr>
          <p:blipFill>
            <a:blip r:embed="rId5">
              <a:extLst>
                <a:ext uri="{96DAC541-7B7A-43D3-8B79-37D633B846F1}">
                  <asvg:svgBlip xmlns:asvg="http://schemas.microsoft.com/office/drawing/2016/SVG/main" xmlns="" r:embed="rId6"/>
                </a:ext>
                <a:ext uri="{28A0092B-C50C-407E-A947-70E740481C1C}">
                  <a14:useLocalDpi xmlns:a14="http://schemas.microsoft.com/office/drawing/2010/main"/>
                </a:ext>
              </a:extLst>
            </a:blip>
            <a:stretch>
              <a:fillRect/>
            </a:stretch>
          </p:blipFill>
          <p:spPr>
            <a:xfrm>
              <a:off x="1958" y="5846"/>
              <a:ext cx="441" cy="421"/>
            </a:xfrm>
            <a:prstGeom prst="rect">
              <a:avLst/>
            </a:prstGeom>
          </p:spPr>
        </p:pic>
        <p:sp>
          <p:nvSpPr>
            <p:cNvPr id="71" name="文本框 70"/>
            <p:cNvSpPr txBox="1"/>
            <p:nvPr>
              <p:custDataLst>
                <p:tags r:id="rId8"/>
              </p:custDataLst>
            </p:nvPr>
          </p:nvSpPr>
          <p:spPr>
            <a:xfrm>
              <a:off x="2519" y="5849"/>
              <a:ext cx="2187" cy="4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lumMod val="75000"/>
                      <a:lumOff val="25000"/>
                    </a:schemeClr>
                  </a:solidFill>
                  <a:latin typeface="阿里巴巴普惠体"/>
                  <a:ea typeface="阿里巴巴普惠体"/>
                </a:rPr>
                <a:t>汇报人：</a:t>
              </a:r>
            </a:p>
          </p:txBody>
        </p:sp>
        <p:pic>
          <p:nvPicPr>
            <p:cNvPr id="73" name="图片 72" descr="343435333332363b333635393135303b65f695f4"/>
            <p:cNvPicPr>
              <a:picLocks noChangeAspect="1"/>
            </p:cNvPicPr>
            <p:nvPr>
              <p:custDataLst>
                <p:tags r:id="rId11"/>
              </p:custDataLst>
            </p:nvPr>
          </p:nvPicPr>
          <p:blipFill>
            <a:blip r:embed="rId9">
              <a:extLst>
                <a:ext uri="{96DAC541-7B7A-43D3-8B79-37D633B846F1}">
                  <asvg:svgBlip xmlns:asvg="http://schemas.microsoft.com/office/drawing/2016/SVG/main" xmlns="" r:embed="rId10"/>
                </a:ext>
                <a:ext uri="{28A0092B-C50C-407E-A947-70E740481C1C}">
                  <a14:useLocalDpi xmlns:a14="http://schemas.microsoft.com/office/drawing/2010/main"/>
                </a:ext>
              </a:extLst>
            </a:blip>
            <a:stretch>
              <a:fillRect/>
            </a:stretch>
          </p:blipFill>
          <p:spPr>
            <a:xfrm>
              <a:off x="5245" y="5846"/>
              <a:ext cx="441" cy="421"/>
            </a:xfrm>
            <a:prstGeom prst="rect">
              <a:avLst/>
            </a:prstGeom>
          </p:spPr>
        </p:pic>
        <p:sp>
          <p:nvSpPr>
            <p:cNvPr id="74" name="文本框 73"/>
            <p:cNvSpPr txBox="1"/>
            <p:nvPr>
              <p:custDataLst>
                <p:tags r:id="rId12"/>
              </p:custDataLst>
            </p:nvPr>
          </p:nvSpPr>
          <p:spPr>
            <a:xfrm>
              <a:off x="5882" y="5849"/>
              <a:ext cx="1966" cy="43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200">
                  <a:solidFill>
                    <a:schemeClr val="tx1">
                      <a:lumMod val="75000"/>
                      <a:lumOff val="25000"/>
                    </a:schemeClr>
                  </a:solidFill>
                  <a:latin typeface="阿里巴巴普惠体"/>
                  <a:ea typeface="阿里巴巴普惠体"/>
                  <a:cs typeface="阿里巴巴普惠体" panose="00020600040101010101" charset="-122"/>
                </a:rPr>
                <a:t>时间：</a:t>
              </a:r>
              <a:r>
                <a:rPr lang="en-US" altLang="zh-CN" sz="1200">
                  <a:solidFill>
                    <a:schemeClr val="tx1">
                      <a:lumMod val="75000"/>
                      <a:lumOff val="25000"/>
                    </a:schemeClr>
                  </a:solidFill>
                  <a:latin typeface="阿里巴巴普惠体"/>
                  <a:ea typeface="阿里巴巴普惠体"/>
                  <a:cs typeface="阿里巴巴普惠体" panose="00020600040101010101" charset="-122"/>
                </a:rPr>
                <a:t>20XX.X</a:t>
              </a: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par>
                          <p:cTn id="8" fill="hold" nodeType="afterGroup">
                            <p:stCondLst>
                              <p:cond delay="500"/>
                            </p:stCondLst>
                            <p:childTnLst>
                              <p:par>
                                <p:cTn id="9" presetID="9" presetClass="entr" presetSubtype="0" dur="50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dissolve">
                                      <p:cBhvr>
                                        <p:cTn id="11" dur="500"/>
                                        <p:tgtEl>
                                          <p:spTgt spid="7"/>
                                        </p:tgtEl>
                                      </p:cBhvr>
                                    </p:animEffect>
                                  </p:childTnLst>
                                </p:cTn>
                              </p:par>
                            </p:childTnLst>
                          </p:cTn>
                        </p:par>
                        <p:par>
                          <p:cTn id="12" fill="hold" nodeType="afterGroup">
                            <p:stCondLst>
                              <p:cond delay="1000"/>
                            </p:stCondLst>
                            <p:childTnLst>
                              <p:par>
                                <p:cTn id="13" presetID="9" presetClass="entr" presetSubtype="0" dur="500" fill="hold" grpId="0" nodeType="after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dissolve">
                                      <p:cBhvr>
                                        <p:cTn id="15" dur="500"/>
                                        <p:tgtEl>
                                          <p:spTgt spid="8"/>
                                        </p:tgtEl>
                                      </p:cBhvr>
                                    </p:animEffect>
                                  </p:childTnLst>
                                </p:cTn>
                              </p:par>
                            </p:childTnLst>
                          </p:cTn>
                        </p:par>
                        <p:par>
                          <p:cTn id="16" fill="hold" nodeType="afterGroup">
                            <p:stCondLst>
                              <p:cond delay="1500"/>
                            </p:stCondLst>
                            <p:childTnLst>
                              <p:par>
                                <p:cTn id="17" presetID="9" presetClass="entr" presetSubtype="0" dur="500" fill="hold"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dissolve">
                                      <p:cBhvr>
                                        <p:cTn id="19" dur="500"/>
                                        <p:tgtEl>
                                          <p:spTgt spid="11"/>
                                        </p:tgtEl>
                                      </p:cBhvr>
                                    </p:animEffect>
                                  </p:childTnLst>
                                </p:cTn>
                              </p:par>
                            </p:childTnLst>
                          </p:cTn>
                        </p:par>
                        <p:par>
                          <p:cTn id="20" fill="hold" nodeType="afterGroup">
                            <p:stCondLst>
                              <p:cond delay="2000"/>
                            </p:stCondLst>
                            <p:childTnLst>
                              <p:par>
                                <p:cTn id="21" presetID="9" presetClass="entr" presetSubtype="0" dur="500" fill="hold" nodeType="after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dissolve">
                                      <p:cBhvr>
                                        <p:cTn id="23"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8">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14" name="文本框 13"/>
          <p:cNvSpPr txBox="1"/>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grpSp>
        <p:nvGrpSpPr>
          <p:cNvPr id="33" name="组合 32"/>
          <p:cNvGrpSpPr/>
          <p:nvPr/>
        </p:nvGrpSpPr>
        <p:grpSpPr>
          <a:xfrm>
            <a:off x="900430" y="1517650"/>
            <a:ext cx="6690360" cy="3935730"/>
            <a:chOff x="6818" y="2390"/>
            <a:chExt cx="10536" cy="6198"/>
          </a:xfrm>
        </p:grpSpPr>
        <p:grpSp>
          <p:nvGrpSpPr>
            <p:cNvPr id="25" name="redpptx.com-Group 3"/>
            <p:cNvGrpSpPr/>
            <p:nvPr/>
          </p:nvGrpSpPr>
          <p:grpSpPr>
            <a:xfrm>
              <a:off x="6818" y="2390"/>
              <a:ext cx="10536" cy="6198"/>
              <a:chOff x="4600302" y="1790936"/>
              <a:chExt cx="3329261" cy="1841264"/>
            </a:xfrm>
          </p:grpSpPr>
          <p:grpSp>
            <p:nvGrpSpPr>
              <p:cNvPr id="26" name="组合 25"/>
              <p:cNvGrpSpPr/>
              <p:nvPr/>
            </p:nvGrpSpPr>
            <p:grpSpPr>
              <a:xfrm>
                <a:off x="4600302" y="1790936"/>
                <a:ext cx="3329261" cy="1841264"/>
                <a:chOff x="4600302" y="1778236"/>
                <a:chExt cx="3332654" cy="1955564"/>
              </a:xfrm>
            </p:grpSpPr>
            <p:sp>
              <p:nvSpPr>
                <p:cNvPr id="27" name="矩形 26"/>
                <p:cNvSpPr/>
                <p:nvPr>
                  <p:custDataLst>
                    <p:tags r:id="rId2"/>
                  </p:custDataLst>
                </p:nvPr>
              </p:nvSpPr>
              <p:spPr>
                <a:xfrm>
                  <a:off x="4701304" y="1778236"/>
                  <a:ext cx="3231652" cy="1765064"/>
                </a:xfrm>
                <a:prstGeom prst="rect">
                  <a:avLst/>
                </a:prstGeom>
                <a:solidFill>
                  <a:srgbClr val="D51A01"/>
                </a:solidFill>
                <a:ln w="19050">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rgbClr val="FFFFFF"/>
                    </a:solidFill>
                    <a:latin typeface="等线" panose="02010600030101010101" charset="-122"/>
                    <a:ea typeface="等线" panose="02010600030101010101" charset="-122"/>
                  </a:endParaRPr>
                </a:p>
              </p:txBody>
            </p:sp>
            <p:sp>
              <p:nvSpPr>
                <p:cNvPr id="28" name="任意多边形: 形状 9"/>
                <p:cNvSpPr/>
                <p:nvPr>
                  <p:custDataLst>
                    <p:tags r:id="rId3"/>
                  </p:custDataLst>
                </p:nvPr>
              </p:nvSpPr>
              <p:spPr>
                <a:xfrm rot="5400000">
                  <a:off x="5287407" y="1162482"/>
                  <a:ext cx="1884213" cy="3258424"/>
                </a:xfrm>
                <a:custGeom>
                  <a:gdLst>
                    <a:gd name="connsiteX0" fmla="*/ 0 w 2613004"/>
                    <a:gd name="connsiteY0" fmla="*/ 4368800 h 4368800"/>
                    <a:gd name="connsiteX1" fmla="*/ 0 w 2613004"/>
                    <a:gd name="connsiteY1" fmla="*/ 0 h 4368800"/>
                    <a:gd name="connsiteX2" fmla="*/ 2438596 w 2613004"/>
                    <a:gd name="connsiteY2" fmla="*/ 0 h 4368800"/>
                    <a:gd name="connsiteX3" fmla="*/ 2438596 w 2613004"/>
                    <a:gd name="connsiteY3" fmla="*/ 4194392 h 4368800"/>
                    <a:gd name="connsiteX4" fmla="*/ 2613004 w 2613004"/>
                    <a:gd name="connsiteY4" fmla="*/ 4368800 h 4368800"/>
                    <a:gd name="connsiteX5" fmla="*/ 2438596 w 2613004"/>
                    <a:gd name="connsiteY5" fmla="*/ 4368800 h 4368800"/>
                    <a:gd name="connsiteX6" fmla="*/ 2271691 w 2613004"/>
                    <a:gd name="connsiteY6" fmla="*/ 4368800 h 4368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3004" h="4368800">
                      <a:moveTo>
                        <a:pt x="0" y="4368800"/>
                      </a:moveTo>
                      <a:lnTo>
                        <a:pt x="0" y="0"/>
                      </a:lnTo>
                      <a:lnTo>
                        <a:pt x="2438596" y="0"/>
                      </a:lnTo>
                      <a:lnTo>
                        <a:pt x="2438596" y="4194392"/>
                      </a:lnTo>
                      <a:lnTo>
                        <a:pt x="2613004" y="4368800"/>
                      </a:lnTo>
                      <a:lnTo>
                        <a:pt x="2438596" y="4368800"/>
                      </a:lnTo>
                      <a:lnTo>
                        <a:pt x="2271691" y="4368800"/>
                      </a:lnTo>
                      <a:close/>
                    </a:path>
                  </a:pathLst>
                </a:custGeom>
                <a:solidFill>
                  <a:srgbClr val="FFFFFF"/>
                </a:solidFill>
                <a:ln w="25400">
                  <a:solidFill>
                    <a:srgbClr val="D51A01"/>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rgbClr val="FFFFFF"/>
                    </a:solidFill>
                    <a:latin typeface="等线" panose="02010600030101010101" charset="-122"/>
                    <a:ea typeface="等线" panose="02010600030101010101" charset="-122"/>
                  </a:endParaRPr>
                </a:p>
              </p:txBody>
            </p:sp>
          </p:grpSp>
          <p:grpSp>
            <p:nvGrpSpPr>
              <p:cNvPr id="29" name="组合 28"/>
              <p:cNvGrpSpPr/>
              <p:nvPr/>
            </p:nvGrpSpPr>
            <p:grpSpPr>
              <a:xfrm>
                <a:off x="7450115" y="1971675"/>
                <a:ext cx="286840" cy="286840"/>
                <a:chOff x="7631413" y="1587213"/>
                <a:chExt cx="587375" cy="587375"/>
              </a:xfrm>
            </p:grpSpPr>
            <p:sp>
              <p:nvSpPr>
                <p:cNvPr id="30" name="椭圆 29"/>
                <p:cNvSpPr/>
                <p:nvPr>
                  <p:custDataLst>
                    <p:tags r:id="rId4"/>
                  </p:custDataLst>
                </p:nvPr>
              </p:nvSpPr>
              <p:spPr>
                <a:xfrm>
                  <a:off x="7631413" y="1587213"/>
                  <a:ext cx="587375" cy="587375"/>
                </a:xfrm>
                <a:prstGeom prst="ellipse">
                  <a:avLst/>
                </a:prstGeom>
                <a:solidFill>
                  <a:srgbClr val="D51A01"/>
                </a:solidFill>
                <a:ln>
                  <a:solidFill>
                    <a:srgbClr val="CC1E37"/>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solidFill>
                      <a:srgbClr val="FFFFFF"/>
                    </a:solidFill>
                    <a:latin typeface="等线" panose="02010600030101010101" charset="-122"/>
                    <a:ea typeface="等线" panose="02010600030101010101" charset="-122"/>
                  </a:endParaRPr>
                </a:p>
              </p:txBody>
            </p:sp>
            <p:sp>
              <p:nvSpPr>
                <p:cNvPr id="31" name="文本框 30"/>
                <p:cNvSpPr txBox="1"/>
                <p:nvPr>
                  <p:custDataLst>
                    <p:tags r:id="rId5"/>
                  </p:custDataLst>
                </p:nvPr>
              </p:nvSpPr>
              <p:spPr>
                <a:xfrm rot="10800000">
                  <a:off x="7752582" y="1769546"/>
                  <a:ext cx="361003" cy="266192"/>
                </a:xfrm>
                <a:custGeom>
                  <a:rect l="l" t="t" r="r" b="b"/>
                  <a:pathLst>
                    <a:path w="976126" h="719770">
                      <a:moveTo>
                        <a:pt x="916967" y="0"/>
                      </a:moveTo>
                      <a:lnTo>
                        <a:pt x="966266" y="69019"/>
                      </a:lnTo>
                      <a:cubicBezTo>
                        <a:pt x="861094" y="134751"/>
                        <a:pt x="792075" y="197197"/>
                        <a:pt x="759209" y="256356"/>
                      </a:cubicBezTo>
                      <a:cubicBezTo>
                        <a:pt x="732916" y="308942"/>
                        <a:pt x="746063" y="335235"/>
                        <a:pt x="798649" y="335235"/>
                      </a:cubicBezTo>
                      <a:cubicBezTo>
                        <a:pt x="910394" y="354955"/>
                        <a:pt x="969553" y="417401"/>
                        <a:pt x="976126" y="522572"/>
                      </a:cubicBezTo>
                      <a:cubicBezTo>
                        <a:pt x="962980" y="640891"/>
                        <a:pt x="893961" y="706623"/>
                        <a:pt x="769069" y="719770"/>
                      </a:cubicBezTo>
                      <a:cubicBezTo>
                        <a:pt x="631031" y="713196"/>
                        <a:pt x="558725" y="631031"/>
                        <a:pt x="552152" y="473273"/>
                      </a:cubicBezTo>
                      <a:cubicBezTo>
                        <a:pt x="552152" y="262929"/>
                        <a:pt x="673757" y="105172"/>
                        <a:pt x="916967" y="0"/>
                      </a:cubicBezTo>
                      <a:close/>
                      <a:moveTo>
                        <a:pt x="364815" y="0"/>
                      </a:moveTo>
                      <a:lnTo>
                        <a:pt x="423974" y="69019"/>
                      </a:lnTo>
                      <a:cubicBezTo>
                        <a:pt x="305656" y="141324"/>
                        <a:pt x="233350" y="203770"/>
                        <a:pt x="207057" y="256356"/>
                      </a:cubicBezTo>
                      <a:cubicBezTo>
                        <a:pt x="193911" y="308942"/>
                        <a:pt x="207057" y="335235"/>
                        <a:pt x="246496" y="335235"/>
                      </a:cubicBezTo>
                      <a:cubicBezTo>
                        <a:pt x="358241" y="348381"/>
                        <a:pt x="417401" y="410827"/>
                        <a:pt x="423974" y="522572"/>
                      </a:cubicBezTo>
                      <a:cubicBezTo>
                        <a:pt x="417401" y="647464"/>
                        <a:pt x="348382" y="713196"/>
                        <a:pt x="216917" y="719770"/>
                      </a:cubicBezTo>
                      <a:cubicBezTo>
                        <a:pt x="78879" y="706623"/>
                        <a:pt x="6573" y="624458"/>
                        <a:pt x="0" y="473273"/>
                      </a:cubicBezTo>
                      <a:cubicBezTo>
                        <a:pt x="0" y="269503"/>
                        <a:pt x="121605" y="111745"/>
                        <a:pt x="364815" y="0"/>
                      </a:cubicBezTo>
                      <a:close/>
                    </a:path>
                  </a:pathLst>
                </a:custGeom>
                <a:solidFill>
                  <a:srgbClr val="FFFFFF"/>
                </a:solidFill>
                <a:ln>
                  <a:no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en-US"/>
                  </a:defPPr>
                  <a:lvl1pPr marL="0" algn="l" defTabSz="914400" rtl="0" eaLnBrk="1" latinLnBrk="0" hangingPunct="1">
                    <a:defRPr sz="19900" kern="1200">
                      <a:solidFill>
                        <a:srgbClr val="000000">
                          <a:lumMod val="75000"/>
                          <a:lumOff val="25000"/>
                        </a:srgbClr>
                      </a:solidFill>
                      <a:latin typeface="方正颜宋简体_中" panose="02000000000000000000" pitchFamily="2" charset="-122"/>
                      <a:ea typeface="方正颜宋简体_中" panose="02000000000000000000"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32" name="redpptx.com-TextBox 11"/>
            <p:cNvSpPr txBox="1"/>
            <p:nvPr>
              <p:custDataLst>
                <p:tags r:id="rId6"/>
              </p:custDataLst>
            </p:nvPr>
          </p:nvSpPr>
          <p:spPr>
            <a:xfrm>
              <a:off x="7598" y="3332"/>
              <a:ext cx="8144" cy="4328"/>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8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solidFill>
                    <a:schemeClr val="tx1">
                      <a:lumMod val="65000"/>
                      <a:lumOff val="35000"/>
                    </a:schemeClr>
                  </a:solidFill>
                  <a:latin typeface="阿里巴巴普惠体"/>
                  <a:ea typeface="阿里巴巴普惠体"/>
                  <a:cs typeface="阿里巴巴普惠体" panose="00020600040101010101" charset="-122"/>
                </a:rPr>
                <a:t>我们党自</a:t>
              </a:r>
              <a:r>
                <a:rPr lang="en-US" altLang="zh-CN">
                  <a:solidFill>
                    <a:schemeClr val="tx1">
                      <a:lumMod val="65000"/>
                      <a:lumOff val="35000"/>
                    </a:schemeClr>
                  </a:solidFill>
                  <a:latin typeface="阿里巴巴普惠体"/>
                  <a:ea typeface="阿里巴巴普惠体"/>
                  <a:cs typeface="阿里巴巴普惠体" panose="00020600040101010101" charset="-122"/>
                </a:rPr>
                <a:t>1921</a:t>
              </a:r>
              <a:r>
                <a:rPr lang="zh-CN" altLang="zh-CN">
                  <a:solidFill>
                    <a:schemeClr val="tx1">
                      <a:lumMod val="65000"/>
                      <a:lumOff val="35000"/>
                    </a:schemeClr>
                  </a:solidFill>
                  <a:latin typeface="阿里巴巴普惠体"/>
                  <a:ea typeface="阿里巴巴普惠体"/>
                  <a:cs typeface="阿里巴巴普惠体" panose="00020600040101010101" charset="-122"/>
                </a:rPr>
                <a:t>年成立以来，始终把为中国人民谋幸福、为中华民族谋复兴作为自己的初心使命，始终坚持共产主义理想和社会主义信念，团结带领全国各族人民为争取民族独立、人民解放和实现国家富强、人民幸福而不懈奋斗，已经走过</a:t>
              </a:r>
              <a:r>
                <a:rPr lang="en-US" altLang="zh-CN">
                  <a:solidFill>
                    <a:schemeClr val="tx1">
                      <a:lumMod val="65000"/>
                      <a:lumOff val="35000"/>
                    </a:schemeClr>
                  </a:solidFill>
                  <a:latin typeface="阿里巴巴普惠体"/>
                  <a:ea typeface="阿里巴巴普惠体"/>
                  <a:cs typeface="阿里巴巴普惠体" panose="00020600040101010101" charset="-122"/>
                </a:rPr>
                <a:t>100</a:t>
              </a:r>
              <a:r>
                <a:rPr lang="zh-CN" altLang="zh-CN">
                  <a:solidFill>
                    <a:schemeClr val="tx1">
                      <a:lumMod val="65000"/>
                      <a:lumOff val="35000"/>
                    </a:schemeClr>
                  </a:solidFill>
                  <a:latin typeface="阿里巴巴普惠体"/>
                  <a:ea typeface="阿里巴巴普惠体"/>
                  <a:cs typeface="阿里巴巴普惠体" panose="00020600040101010101" charset="-122"/>
                </a:rPr>
                <a:t>多年光辉历程。党领导人民进行伟大奋斗，在进取中突破，于挫折中奋起，从总结中提高，积累了宝贵的历史经验。</a:t>
              </a:r>
            </a:p>
          </p:txBody>
        </p:sp>
      </p:grpSp>
      <p:pic>
        <p:nvPicPr>
          <p:cNvPr id="34" name="图片 33" descr="P-10273768-10252166"/>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7874000" y="1517650"/>
            <a:ext cx="3390900" cy="379095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wipe(down)">
                                      <p:cBhvr>
                                        <p:cTn id="7" dur="500"/>
                                        <p:tgtEl>
                                          <p:spTgt spid="33"/>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34"/>
                                        </p:tgtEl>
                                        <p:attrNameLst>
                                          <p:attrName>style.visibility</p:attrName>
                                        </p:attrNameLst>
                                      </p:cBhvr>
                                      <p:to>
                                        <p:strVal val="visible"/>
                                      </p:to>
                                    </p:set>
                                    <p:animEffect transition="in" filter="wipe(down)">
                                      <p:cBhvr>
                                        <p:cTn id="11"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sp>
        <p:nvSpPr>
          <p:cNvPr id="4" name="0"/>
          <p:cNvSpPr txBox="1"/>
          <p:nvPr/>
        </p:nvSpPr>
        <p:spPr>
          <a:xfrm>
            <a:off x="976630" y="1235002"/>
            <a:ext cx="10101946" cy="1087755"/>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8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solidFill>
                  <a:schemeClr val="tx1">
                    <a:lumMod val="75000"/>
                    <a:lumOff val="25000"/>
                  </a:schemeClr>
                </a:solidFill>
                <a:latin typeface="阿里巴巴普惠体"/>
                <a:ea typeface="阿里巴巴普惠体"/>
                <a:cs typeface="阿里巴巴普惠体" panose="00020600040101010101" charset="-122"/>
              </a:rPr>
              <a:t>党的十九届六中全会制定的《中共中央关于党的百年奋斗重大成就和历史经验的决议》（以下简称“党的第三个历史决议”），对党的百年奋斗历史经验进行了全面总结，概括提炼了“十个坚持”。这就是：</a:t>
            </a:r>
          </a:p>
        </p:txBody>
      </p:sp>
      <p:sp>
        <p:nvSpPr>
          <p:cNvPr id="17" name="0"/>
          <p:cNvSpPr/>
          <p:nvPr/>
        </p:nvSpPr>
        <p:spPr>
          <a:xfrm>
            <a:off x="976630" y="2577415"/>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坚持党的领导</a:t>
            </a:r>
          </a:p>
        </p:txBody>
      </p:sp>
      <p:sp>
        <p:nvSpPr>
          <p:cNvPr id="18" name="0"/>
          <p:cNvSpPr/>
          <p:nvPr/>
        </p:nvSpPr>
        <p:spPr>
          <a:xfrm>
            <a:off x="3337274" y="2577066"/>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坚持人民至上</a:t>
            </a:r>
          </a:p>
        </p:txBody>
      </p:sp>
      <p:sp>
        <p:nvSpPr>
          <p:cNvPr id="19" name="0"/>
          <p:cNvSpPr/>
          <p:nvPr/>
        </p:nvSpPr>
        <p:spPr>
          <a:xfrm>
            <a:off x="5697918" y="2572050"/>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坚持理论创新</a:t>
            </a:r>
          </a:p>
        </p:txBody>
      </p:sp>
      <p:sp>
        <p:nvSpPr>
          <p:cNvPr id="20" name="0"/>
          <p:cNvSpPr/>
          <p:nvPr/>
        </p:nvSpPr>
        <p:spPr>
          <a:xfrm>
            <a:off x="976629" y="3406085"/>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坚持独立自主</a:t>
            </a:r>
          </a:p>
        </p:txBody>
      </p:sp>
      <p:sp>
        <p:nvSpPr>
          <p:cNvPr id="21" name="0"/>
          <p:cNvSpPr/>
          <p:nvPr/>
        </p:nvSpPr>
        <p:spPr>
          <a:xfrm>
            <a:off x="3965536" y="3413211"/>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坚持中国道路</a:t>
            </a:r>
          </a:p>
        </p:txBody>
      </p:sp>
      <p:sp>
        <p:nvSpPr>
          <p:cNvPr id="22" name="0"/>
          <p:cNvSpPr/>
          <p:nvPr/>
        </p:nvSpPr>
        <p:spPr>
          <a:xfrm>
            <a:off x="5697917" y="4234755"/>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坚持胸怀天下</a:t>
            </a:r>
          </a:p>
        </p:txBody>
      </p:sp>
      <p:sp>
        <p:nvSpPr>
          <p:cNvPr id="23" name="0"/>
          <p:cNvSpPr/>
          <p:nvPr/>
        </p:nvSpPr>
        <p:spPr>
          <a:xfrm>
            <a:off x="976629" y="4234755"/>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坚持开拓创新</a:t>
            </a:r>
          </a:p>
        </p:txBody>
      </p:sp>
      <p:sp>
        <p:nvSpPr>
          <p:cNvPr id="24" name="0"/>
          <p:cNvSpPr/>
          <p:nvPr/>
        </p:nvSpPr>
        <p:spPr>
          <a:xfrm>
            <a:off x="3337273" y="4234755"/>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坚持敢于斗争</a:t>
            </a:r>
          </a:p>
        </p:txBody>
      </p:sp>
      <p:sp>
        <p:nvSpPr>
          <p:cNvPr id="25" name="0"/>
          <p:cNvSpPr/>
          <p:nvPr/>
        </p:nvSpPr>
        <p:spPr>
          <a:xfrm>
            <a:off x="3965536" y="5070900"/>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坚持统一战线</a:t>
            </a:r>
          </a:p>
        </p:txBody>
      </p:sp>
      <p:sp>
        <p:nvSpPr>
          <p:cNvPr id="26" name="0"/>
          <p:cNvSpPr/>
          <p:nvPr/>
        </p:nvSpPr>
        <p:spPr>
          <a:xfrm>
            <a:off x="976629" y="5063425"/>
            <a:ext cx="2062067" cy="447168"/>
          </a:xfrm>
          <a:prstGeom prst="roundRect">
            <a:avLst>
              <a:gd name="adj" fmla="val 50000"/>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坚持自我革命</a:t>
            </a:r>
          </a:p>
        </p:txBody>
      </p:sp>
      <p:pic>
        <p:nvPicPr>
          <p:cNvPr id="27" name="图片 26" descr="51miz-E1306863-2186967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7759700" y="2322830"/>
            <a:ext cx="4106545" cy="309245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grpId="0" nodeType="after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additive="base">
                                        <p:cTn id="12" dur="500" fill="hold"/>
                                        <p:tgtEl>
                                          <p:spTgt spid="17"/>
                                        </p:tgtEl>
                                        <p:attrNameLst>
                                          <p:attrName>ppt_x</p:attrName>
                                        </p:attrNameLst>
                                      </p:cBhvr>
                                      <p:tavLst>
                                        <p:tav tm="0">
                                          <p:val>
                                            <p:strVal val="#ppt_x"/>
                                          </p:val>
                                        </p:tav>
                                        <p:tav tm="100000">
                                          <p:val>
                                            <p:strVal val="#ppt_x"/>
                                          </p:val>
                                        </p:tav>
                                      </p:tavLst>
                                    </p:anim>
                                    <p:anim calcmode="lin" valueType="num">
                                      <p:cBhvr additive="base">
                                        <p:cTn id="13" dur="500" fill="hold"/>
                                        <p:tgtEl>
                                          <p:spTgt spid="17"/>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1000"/>
                            </p:stCondLst>
                            <p:childTnLst>
                              <p:par>
                                <p:cTn id="15" presetID="2" presetClass="entr" presetSubtype="4" dur="500" fill="hold" grpId="0" nodeType="after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ppt_x"/>
                                          </p:val>
                                        </p:tav>
                                        <p:tav tm="100000">
                                          <p:val>
                                            <p:strVal val="#ppt_x"/>
                                          </p:val>
                                        </p:tav>
                                      </p:tavLst>
                                    </p:anim>
                                    <p:anim calcmode="lin" valueType="num">
                                      <p:cBhvr additive="base">
                                        <p:cTn id="18" dur="500" fill="hold"/>
                                        <p:tgtEl>
                                          <p:spTgt spid="18"/>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1500"/>
                            </p:stCondLst>
                            <p:childTnLst>
                              <p:par>
                                <p:cTn id="20" presetID="2" presetClass="entr" presetSubtype="4" dur="500" fill="hold" grpId="0" nodeType="afterEffect">
                                  <p:stCondLst>
                                    <p:cond delay="0"/>
                                  </p:stCondLst>
                                  <p:childTnLst>
                                    <p:set>
                                      <p:cBhvr>
                                        <p:cTn id="21" dur="1" fill="hold">
                                          <p:stCondLst>
                                            <p:cond delay="0"/>
                                          </p:stCondLst>
                                        </p:cTn>
                                        <p:tgtEl>
                                          <p:spTgt spid="19"/>
                                        </p:tgtEl>
                                        <p:attrNameLst>
                                          <p:attrName>style.visibility</p:attrName>
                                        </p:attrNameLst>
                                      </p:cBhvr>
                                      <p:to>
                                        <p:strVal val="visible"/>
                                      </p:to>
                                    </p:set>
                                    <p:anim calcmode="lin" valueType="num">
                                      <p:cBhvr additive="base">
                                        <p:cTn id="22" dur="500" fill="hold"/>
                                        <p:tgtEl>
                                          <p:spTgt spid="19"/>
                                        </p:tgtEl>
                                        <p:attrNameLst>
                                          <p:attrName>ppt_x</p:attrName>
                                        </p:attrNameLst>
                                      </p:cBhvr>
                                      <p:tavLst>
                                        <p:tav tm="0">
                                          <p:val>
                                            <p:strVal val="#ppt_x"/>
                                          </p:val>
                                        </p:tav>
                                        <p:tav tm="100000">
                                          <p:val>
                                            <p:strVal val="#ppt_x"/>
                                          </p:val>
                                        </p:tav>
                                      </p:tavLst>
                                    </p:anim>
                                    <p:anim calcmode="lin" valueType="num">
                                      <p:cBhvr additive="base">
                                        <p:cTn id="23" dur="500" fill="hold"/>
                                        <p:tgtEl>
                                          <p:spTgt spid="19"/>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2000"/>
                            </p:stCondLst>
                            <p:childTnLst>
                              <p:par>
                                <p:cTn id="25" presetID="2" presetClass="entr" presetSubtype="4" dur="500" fill="hold" grpId="0" nodeType="afterEffect">
                                  <p:stCondLst>
                                    <p:cond delay="0"/>
                                  </p:stCondLst>
                                  <p:childTnLst>
                                    <p:set>
                                      <p:cBhvr>
                                        <p:cTn id="26" dur="1" fill="hold">
                                          <p:stCondLst>
                                            <p:cond delay="0"/>
                                          </p:stCondLst>
                                        </p:cTn>
                                        <p:tgtEl>
                                          <p:spTgt spid="20"/>
                                        </p:tgtEl>
                                        <p:attrNameLst>
                                          <p:attrName>style.visibility</p:attrName>
                                        </p:attrNameLst>
                                      </p:cBhvr>
                                      <p:to>
                                        <p:strVal val="visible"/>
                                      </p:to>
                                    </p:set>
                                    <p:anim calcmode="lin" valueType="num">
                                      <p:cBhvr additive="base">
                                        <p:cTn id="27" dur="500" fill="hold"/>
                                        <p:tgtEl>
                                          <p:spTgt spid="20"/>
                                        </p:tgtEl>
                                        <p:attrNameLst>
                                          <p:attrName>ppt_x</p:attrName>
                                        </p:attrNameLst>
                                      </p:cBhvr>
                                      <p:tavLst>
                                        <p:tav tm="0">
                                          <p:val>
                                            <p:strVal val="#ppt_x"/>
                                          </p:val>
                                        </p:tav>
                                        <p:tav tm="100000">
                                          <p:val>
                                            <p:strVal val="#ppt_x"/>
                                          </p:val>
                                        </p:tav>
                                      </p:tavLst>
                                    </p:anim>
                                    <p:anim calcmode="lin" valueType="num">
                                      <p:cBhvr additive="base">
                                        <p:cTn id="28" dur="500" fill="hold"/>
                                        <p:tgtEl>
                                          <p:spTgt spid="20"/>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2500"/>
                            </p:stCondLst>
                            <p:childTnLst>
                              <p:par>
                                <p:cTn id="30" presetID="2" presetClass="entr" presetSubtype="4" dur="500" fill="hold" grpId="0" nodeType="afterEffect">
                                  <p:stCondLst>
                                    <p:cond delay="0"/>
                                  </p:stCondLst>
                                  <p:childTnLst>
                                    <p:set>
                                      <p:cBhvr>
                                        <p:cTn id="31" dur="1" fill="hold">
                                          <p:stCondLst>
                                            <p:cond delay="0"/>
                                          </p:stCondLst>
                                        </p:cTn>
                                        <p:tgtEl>
                                          <p:spTgt spid="21"/>
                                        </p:tgtEl>
                                        <p:attrNameLst>
                                          <p:attrName>style.visibility</p:attrName>
                                        </p:attrNameLst>
                                      </p:cBhvr>
                                      <p:to>
                                        <p:strVal val="visible"/>
                                      </p:to>
                                    </p:set>
                                    <p:anim calcmode="lin" valueType="num">
                                      <p:cBhvr additive="base">
                                        <p:cTn id="32" dur="500" fill="hold"/>
                                        <p:tgtEl>
                                          <p:spTgt spid="21"/>
                                        </p:tgtEl>
                                        <p:attrNameLst>
                                          <p:attrName>ppt_x</p:attrName>
                                        </p:attrNameLst>
                                      </p:cBhvr>
                                      <p:tavLst>
                                        <p:tav tm="0">
                                          <p:val>
                                            <p:strVal val="#ppt_x"/>
                                          </p:val>
                                        </p:tav>
                                        <p:tav tm="100000">
                                          <p:val>
                                            <p:strVal val="#ppt_x"/>
                                          </p:val>
                                        </p:tav>
                                      </p:tavLst>
                                    </p:anim>
                                    <p:anim calcmode="lin" valueType="num">
                                      <p:cBhvr additive="base">
                                        <p:cTn id="33" dur="500" fill="hold"/>
                                        <p:tgtEl>
                                          <p:spTgt spid="21"/>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3000"/>
                            </p:stCondLst>
                            <p:childTnLst>
                              <p:par>
                                <p:cTn id="35" presetID="2" presetClass="entr" presetSubtype="4" dur="500" fill="hold" grpId="0" nodeType="after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ppt_x"/>
                                          </p:val>
                                        </p:tav>
                                        <p:tav tm="100000">
                                          <p:val>
                                            <p:strVal val="#ppt_x"/>
                                          </p:val>
                                        </p:tav>
                                      </p:tavLst>
                                    </p:anim>
                                    <p:anim calcmode="lin" valueType="num">
                                      <p:cBhvr additive="base">
                                        <p:cTn id="38" dur="500" fill="hold"/>
                                        <p:tgtEl>
                                          <p:spTgt spid="22"/>
                                        </p:tgtEl>
                                        <p:attrNameLst>
                                          <p:attrName>ppt_y</p:attrName>
                                        </p:attrNameLst>
                                      </p:cBhvr>
                                      <p:tavLst>
                                        <p:tav tm="0">
                                          <p:val>
                                            <p:strVal val="1+#ppt_h/2"/>
                                          </p:val>
                                        </p:tav>
                                        <p:tav tm="100000">
                                          <p:val>
                                            <p:strVal val="#ppt_y"/>
                                          </p:val>
                                        </p:tav>
                                      </p:tavLst>
                                    </p:anim>
                                  </p:childTnLst>
                                </p:cTn>
                              </p:par>
                            </p:childTnLst>
                          </p:cTn>
                        </p:par>
                        <p:par>
                          <p:cTn id="39" fill="hold" nodeType="afterGroup">
                            <p:stCondLst>
                              <p:cond delay="3500"/>
                            </p:stCondLst>
                            <p:childTnLst>
                              <p:par>
                                <p:cTn id="40" presetID="2" presetClass="entr" presetSubtype="4" dur="500" fill="hold" grpId="0" nodeType="afterEffect">
                                  <p:stCondLst>
                                    <p:cond delay="0"/>
                                  </p:stCondLst>
                                  <p:childTnLst>
                                    <p:set>
                                      <p:cBhvr>
                                        <p:cTn id="41" dur="1" fill="hold">
                                          <p:stCondLst>
                                            <p:cond delay="0"/>
                                          </p:stCondLst>
                                        </p:cTn>
                                        <p:tgtEl>
                                          <p:spTgt spid="23"/>
                                        </p:tgtEl>
                                        <p:attrNameLst>
                                          <p:attrName>style.visibility</p:attrName>
                                        </p:attrNameLst>
                                      </p:cBhvr>
                                      <p:to>
                                        <p:strVal val="visible"/>
                                      </p:to>
                                    </p:set>
                                    <p:anim calcmode="lin" valueType="num">
                                      <p:cBhvr additive="base">
                                        <p:cTn id="42" dur="500" fill="hold"/>
                                        <p:tgtEl>
                                          <p:spTgt spid="23"/>
                                        </p:tgtEl>
                                        <p:attrNameLst>
                                          <p:attrName>ppt_x</p:attrName>
                                        </p:attrNameLst>
                                      </p:cBhvr>
                                      <p:tavLst>
                                        <p:tav tm="0">
                                          <p:val>
                                            <p:strVal val="#ppt_x"/>
                                          </p:val>
                                        </p:tav>
                                        <p:tav tm="100000">
                                          <p:val>
                                            <p:strVal val="#ppt_x"/>
                                          </p:val>
                                        </p:tav>
                                      </p:tavLst>
                                    </p:anim>
                                    <p:anim calcmode="lin" valueType="num">
                                      <p:cBhvr additive="base">
                                        <p:cTn id="43" dur="500" fill="hold"/>
                                        <p:tgtEl>
                                          <p:spTgt spid="23"/>
                                        </p:tgtEl>
                                        <p:attrNameLst>
                                          <p:attrName>ppt_y</p:attrName>
                                        </p:attrNameLst>
                                      </p:cBhvr>
                                      <p:tavLst>
                                        <p:tav tm="0">
                                          <p:val>
                                            <p:strVal val="1+#ppt_h/2"/>
                                          </p:val>
                                        </p:tav>
                                        <p:tav tm="100000">
                                          <p:val>
                                            <p:strVal val="#ppt_y"/>
                                          </p:val>
                                        </p:tav>
                                      </p:tavLst>
                                    </p:anim>
                                  </p:childTnLst>
                                </p:cTn>
                              </p:par>
                            </p:childTnLst>
                          </p:cTn>
                        </p:par>
                        <p:par>
                          <p:cTn id="44" fill="hold" nodeType="afterGroup">
                            <p:stCondLst>
                              <p:cond delay="4000"/>
                            </p:stCondLst>
                            <p:childTnLst>
                              <p:par>
                                <p:cTn id="45" presetID="2" presetClass="entr" presetSubtype="4" dur="500" fill="hold" grpId="0" nodeType="afterEffect">
                                  <p:stCondLst>
                                    <p:cond delay="0"/>
                                  </p:stCondLst>
                                  <p:childTnLst>
                                    <p:set>
                                      <p:cBhvr>
                                        <p:cTn id="46" dur="1" fill="hold">
                                          <p:stCondLst>
                                            <p:cond delay="0"/>
                                          </p:stCondLst>
                                        </p:cTn>
                                        <p:tgtEl>
                                          <p:spTgt spid="24"/>
                                        </p:tgtEl>
                                        <p:attrNameLst>
                                          <p:attrName>style.visibility</p:attrName>
                                        </p:attrNameLst>
                                      </p:cBhvr>
                                      <p:to>
                                        <p:strVal val="visible"/>
                                      </p:to>
                                    </p:set>
                                    <p:anim calcmode="lin" valueType="num">
                                      <p:cBhvr additive="base">
                                        <p:cTn id="47" dur="500" fill="hold"/>
                                        <p:tgtEl>
                                          <p:spTgt spid="24"/>
                                        </p:tgtEl>
                                        <p:attrNameLst>
                                          <p:attrName>ppt_x</p:attrName>
                                        </p:attrNameLst>
                                      </p:cBhvr>
                                      <p:tavLst>
                                        <p:tav tm="0">
                                          <p:val>
                                            <p:strVal val="#ppt_x"/>
                                          </p:val>
                                        </p:tav>
                                        <p:tav tm="100000">
                                          <p:val>
                                            <p:strVal val="#ppt_x"/>
                                          </p:val>
                                        </p:tav>
                                      </p:tavLst>
                                    </p:anim>
                                    <p:anim calcmode="lin" valueType="num">
                                      <p:cBhvr additive="base">
                                        <p:cTn id="48" dur="500" fill="hold"/>
                                        <p:tgtEl>
                                          <p:spTgt spid="24"/>
                                        </p:tgtEl>
                                        <p:attrNameLst>
                                          <p:attrName>ppt_y</p:attrName>
                                        </p:attrNameLst>
                                      </p:cBhvr>
                                      <p:tavLst>
                                        <p:tav tm="0">
                                          <p:val>
                                            <p:strVal val="1+#ppt_h/2"/>
                                          </p:val>
                                        </p:tav>
                                        <p:tav tm="100000">
                                          <p:val>
                                            <p:strVal val="#ppt_y"/>
                                          </p:val>
                                        </p:tav>
                                      </p:tavLst>
                                    </p:anim>
                                  </p:childTnLst>
                                </p:cTn>
                              </p:par>
                            </p:childTnLst>
                          </p:cTn>
                        </p:par>
                        <p:par>
                          <p:cTn id="49" fill="hold" nodeType="afterGroup">
                            <p:stCondLst>
                              <p:cond delay="4500"/>
                            </p:stCondLst>
                            <p:childTnLst>
                              <p:par>
                                <p:cTn id="50" presetID="2" presetClass="entr" presetSubtype="4" dur="500" fill="hold" grpId="0" nodeType="afterEffect">
                                  <p:stCondLst>
                                    <p:cond delay="0"/>
                                  </p:stCondLst>
                                  <p:childTnLst>
                                    <p:set>
                                      <p:cBhvr>
                                        <p:cTn id="51" dur="1" fill="hold">
                                          <p:stCondLst>
                                            <p:cond delay="0"/>
                                          </p:stCondLst>
                                        </p:cTn>
                                        <p:tgtEl>
                                          <p:spTgt spid="25"/>
                                        </p:tgtEl>
                                        <p:attrNameLst>
                                          <p:attrName>style.visibility</p:attrName>
                                        </p:attrNameLst>
                                      </p:cBhvr>
                                      <p:to>
                                        <p:strVal val="visible"/>
                                      </p:to>
                                    </p:set>
                                    <p:anim calcmode="lin" valueType="num">
                                      <p:cBhvr additive="base">
                                        <p:cTn id="52" dur="500" fill="hold"/>
                                        <p:tgtEl>
                                          <p:spTgt spid="25"/>
                                        </p:tgtEl>
                                        <p:attrNameLst>
                                          <p:attrName>ppt_x</p:attrName>
                                        </p:attrNameLst>
                                      </p:cBhvr>
                                      <p:tavLst>
                                        <p:tav tm="0">
                                          <p:val>
                                            <p:strVal val="#ppt_x"/>
                                          </p:val>
                                        </p:tav>
                                        <p:tav tm="100000">
                                          <p:val>
                                            <p:strVal val="#ppt_x"/>
                                          </p:val>
                                        </p:tav>
                                      </p:tavLst>
                                    </p:anim>
                                    <p:anim calcmode="lin" valueType="num">
                                      <p:cBhvr additive="base">
                                        <p:cTn id="53" dur="500" fill="hold"/>
                                        <p:tgtEl>
                                          <p:spTgt spid="25"/>
                                        </p:tgtEl>
                                        <p:attrNameLst>
                                          <p:attrName>ppt_y</p:attrName>
                                        </p:attrNameLst>
                                      </p:cBhvr>
                                      <p:tavLst>
                                        <p:tav tm="0">
                                          <p:val>
                                            <p:strVal val="1+#ppt_h/2"/>
                                          </p:val>
                                        </p:tav>
                                        <p:tav tm="100000">
                                          <p:val>
                                            <p:strVal val="#ppt_y"/>
                                          </p:val>
                                        </p:tav>
                                      </p:tavLst>
                                    </p:anim>
                                  </p:childTnLst>
                                </p:cTn>
                              </p:par>
                            </p:childTnLst>
                          </p:cTn>
                        </p:par>
                        <p:par>
                          <p:cTn id="54" fill="hold" nodeType="afterGroup">
                            <p:stCondLst>
                              <p:cond delay="5000"/>
                            </p:stCondLst>
                            <p:childTnLst>
                              <p:par>
                                <p:cTn id="55" presetID="2" presetClass="entr" presetSubtype="4" dur="500" fill="hold" grpId="0" nodeType="afterEffect">
                                  <p:stCondLst>
                                    <p:cond delay="0"/>
                                  </p:stCondLst>
                                  <p:childTnLst>
                                    <p:set>
                                      <p:cBhvr>
                                        <p:cTn id="56" dur="1" fill="hold">
                                          <p:stCondLst>
                                            <p:cond delay="0"/>
                                          </p:stCondLst>
                                        </p:cTn>
                                        <p:tgtEl>
                                          <p:spTgt spid="26"/>
                                        </p:tgtEl>
                                        <p:attrNameLst>
                                          <p:attrName>style.visibility</p:attrName>
                                        </p:attrNameLst>
                                      </p:cBhvr>
                                      <p:to>
                                        <p:strVal val="visible"/>
                                      </p:to>
                                    </p:set>
                                    <p:anim calcmode="lin" valueType="num">
                                      <p:cBhvr additive="base">
                                        <p:cTn id="57" dur="500" fill="hold"/>
                                        <p:tgtEl>
                                          <p:spTgt spid="26"/>
                                        </p:tgtEl>
                                        <p:attrNameLst>
                                          <p:attrName>ppt_x</p:attrName>
                                        </p:attrNameLst>
                                      </p:cBhvr>
                                      <p:tavLst>
                                        <p:tav tm="0">
                                          <p:val>
                                            <p:strVal val="#ppt_x"/>
                                          </p:val>
                                        </p:tav>
                                        <p:tav tm="100000">
                                          <p:val>
                                            <p:strVal val="#ppt_x"/>
                                          </p:val>
                                        </p:tav>
                                      </p:tavLst>
                                    </p:anim>
                                    <p:anim calcmode="lin" valueType="num">
                                      <p:cBhvr additive="base">
                                        <p:cTn id="58" dur="500" fill="hold"/>
                                        <p:tgtEl>
                                          <p:spTgt spid="26"/>
                                        </p:tgtEl>
                                        <p:attrNameLst>
                                          <p:attrName>ppt_y</p:attrName>
                                        </p:attrNameLst>
                                      </p:cBhvr>
                                      <p:tavLst>
                                        <p:tav tm="0">
                                          <p:val>
                                            <p:strVal val="1+#ppt_h/2"/>
                                          </p:val>
                                        </p:tav>
                                        <p:tav tm="100000">
                                          <p:val>
                                            <p:strVal val="#ppt_y"/>
                                          </p:val>
                                        </p:tav>
                                      </p:tavLst>
                                    </p:anim>
                                  </p:childTnLst>
                                </p:cTn>
                              </p:par>
                            </p:childTnLst>
                          </p:cTn>
                        </p:par>
                        <p:par>
                          <p:cTn id="59" fill="hold" nodeType="afterGroup">
                            <p:stCondLst>
                              <p:cond delay="5500"/>
                            </p:stCondLst>
                            <p:childTnLst>
                              <p:par>
                                <p:cTn id="60" presetID="2" presetClass="entr" presetSubtype="4" dur="500" fill="hold" nodeType="afterEffect">
                                  <p:stCondLst>
                                    <p:cond delay="0"/>
                                  </p:stCondLst>
                                  <p:childTnLst>
                                    <p:set>
                                      <p:cBhvr>
                                        <p:cTn id="61" dur="1" fill="hold">
                                          <p:stCondLst>
                                            <p:cond delay="0"/>
                                          </p:stCondLst>
                                        </p:cTn>
                                        <p:tgtEl>
                                          <p:spTgt spid="27"/>
                                        </p:tgtEl>
                                        <p:attrNameLst>
                                          <p:attrName>style.visibility</p:attrName>
                                        </p:attrNameLst>
                                      </p:cBhvr>
                                      <p:to>
                                        <p:strVal val="visible"/>
                                      </p:to>
                                    </p:set>
                                    <p:anim calcmode="lin" valueType="num">
                                      <p:cBhvr additive="base">
                                        <p:cTn id="62" dur="500" fill="hold"/>
                                        <p:tgtEl>
                                          <p:spTgt spid="27"/>
                                        </p:tgtEl>
                                        <p:attrNameLst>
                                          <p:attrName>ppt_x</p:attrName>
                                        </p:attrNameLst>
                                      </p:cBhvr>
                                      <p:tavLst>
                                        <p:tav tm="0">
                                          <p:val>
                                            <p:strVal val="#ppt_x"/>
                                          </p:val>
                                        </p:tav>
                                        <p:tav tm="100000">
                                          <p:val>
                                            <p:strVal val="#ppt_x"/>
                                          </p:val>
                                        </p:tav>
                                      </p:tavLst>
                                    </p:anim>
                                    <p:anim calcmode="lin" valueType="num">
                                      <p:cBhvr additive="base">
                                        <p:cTn id="63"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7" grpId="0"/>
      <p:bldP spid="18" grpId="0"/>
      <p:bldP spid="19" grpId="0"/>
      <p:bldP spid="20" grpId="0"/>
      <p:bldP spid="21" grpId="0"/>
      <p:bldP spid="22" grpId="0"/>
      <p:bldP spid="23" grpId="0"/>
      <p:bldP spid="24" grpId="0"/>
      <p:bldP spid="25" grpId="0"/>
      <p:bldP spid="2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grpSp>
        <p:nvGrpSpPr>
          <p:cNvPr id="13" name="组合 12"/>
          <p:cNvGrpSpPr/>
          <p:nvPr/>
        </p:nvGrpSpPr>
        <p:grpSpPr>
          <a:xfrm>
            <a:off x="0" y="1392555"/>
            <a:ext cx="12192000" cy="1437640"/>
            <a:chOff x="0" y="2193"/>
            <a:chExt cx="19200" cy="2264"/>
          </a:xfrm>
        </p:grpSpPr>
        <p:sp>
          <p:nvSpPr>
            <p:cNvPr id="2" name="redpptx.com-Rectangle 1"/>
            <p:cNvSpPr/>
            <p:nvPr>
              <p:custDataLst>
                <p:tags r:id="rId2"/>
              </p:custDataLst>
            </p:nvPr>
          </p:nvSpPr>
          <p:spPr>
            <a:xfrm>
              <a:off x="0" y="2193"/>
              <a:ext cx="19200" cy="2265"/>
            </a:xfrm>
            <a:prstGeom prst="rect">
              <a:avLst/>
            </a:prstGeom>
            <a:solidFill>
              <a:srgbClr val="D51A01"/>
            </a:solidFill>
            <a:ln>
              <a:solidFill>
                <a:srgbClr val="E00000"/>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sp>
          <p:nvSpPr>
            <p:cNvPr id="3" name="redpptx.com-TextBox 7"/>
            <p:cNvSpPr txBox="1"/>
            <p:nvPr>
              <p:custDataLst>
                <p:tags r:id="rId3"/>
              </p:custDataLst>
            </p:nvPr>
          </p:nvSpPr>
          <p:spPr>
            <a:xfrm>
              <a:off x="1827" y="2550"/>
              <a:ext cx="14659" cy="1537"/>
            </a:xfrm>
            <a:prstGeom prst="rect">
              <a:avLst/>
            </a:prstGeom>
            <a:noFill/>
          </p:spPr>
          <p:txBody>
            <a:bodyPr wrap="square">
              <a:no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a:solidFill>
                    <a:srgbClr val="FFFFFF"/>
                  </a:solidFill>
                  <a:latin typeface="阿里巴巴普惠体"/>
                  <a:ea typeface="阿里巴巴普惠体"/>
                  <a:cs typeface="阿里巴巴普惠体" panose="00020600040101010101" charset="-122"/>
                </a:rPr>
                <a:t>“十个坚持”历史经验不是从天上掉下来的，也不是从书本上抄下来的，更不是从别的国家照搬过来的，而是党团结带领人民历经千辛万苦、饱经雨雪风霜、付出各种代价，在长期的探索、实践、奋斗、创造中积累下来的，饱含着成败和得失，凝结着鲜血和汗水，充满着智慧和勇毅。</a:t>
              </a:r>
            </a:p>
          </p:txBody>
        </p:sp>
      </p:grpSp>
      <p:grpSp>
        <p:nvGrpSpPr>
          <p:cNvPr id="12" name="组合 11"/>
          <p:cNvGrpSpPr/>
          <p:nvPr/>
        </p:nvGrpSpPr>
        <p:grpSpPr>
          <a:xfrm>
            <a:off x="1002665" y="3302635"/>
            <a:ext cx="10185400" cy="2016760"/>
            <a:chOff x="1579" y="5201"/>
            <a:chExt cx="16040" cy="3176"/>
          </a:xfrm>
        </p:grpSpPr>
        <p:grpSp>
          <p:nvGrpSpPr>
            <p:cNvPr id="4" name="redpptx.com-Group 3"/>
            <p:cNvGrpSpPr/>
            <p:nvPr/>
          </p:nvGrpSpPr>
          <p:grpSpPr>
            <a:xfrm>
              <a:off x="1579" y="5201"/>
              <a:ext cx="16041" cy="3176"/>
              <a:chOff x="-8311055" y="2623184"/>
              <a:chExt cx="19191260" cy="1903669"/>
            </a:xfrm>
          </p:grpSpPr>
          <p:sp>
            <p:nvSpPr>
              <p:cNvPr id="5" name="矩形: 剪去对角 6"/>
              <p:cNvSpPr/>
              <p:nvPr>
                <p:custDataLst>
                  <p:tags r:id="rId4"/>
                </p:custDataLst>
              </p:nvPr>
            </p:nvSpPr>
            <p:spPr>
              <a:xfrm>
                <a:off x="-8311055" y="2623184"/>
                <a:ext cx="19191260" cy="1903669"/>
              </a:xfrm>
              <a:prstGeom prst="snip2DiagRect">
                <a:avLst>
                  <a:gd name="adj1" fmla="val 2407"/>
                  <a:gd name="adj2" fmla="val 2124"/>
                </a:avLst>
              </a:prstGeom>
              <a:noFill/>
              <a:ln w="19050">
                <a:solidFill>
                  <a:srgbClr val="E00000"/>
                </a:solidFill>
              </a:ln>
              <a:extLst>
                <a:ext uri="{909E8E84-426E-40DD-AFC4-6F175D3DCCD1}">
                  <a14:hiddenFill xmlns:a14="http://schemas.microsoft.com/office/drawing/2010/main">
                    <a:solidFill>
                      <a:srgbClr val="FAF5EF"/>
                    </a:solidFill>
                  </a14:hiddenFill>
                </a:ext>
              </a:extLst>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sp>
            <p:nvSpPr>
              <p:cNvPr id="6" name="矩形 5"/>
              <p:cNvSpPr/>
              <p:nvPr>
                <p:custDataLst>
                  <p:tags r:id="rId5"/>
                </p:custDataLst>
              </p:nvPr>
            </p:nvSpPr>
            <p:spPr>
              <a:xfrm>
                <a:off x="-8311055" y="2623184"/>
                <a:ext cx="591308" cy="1903669"/>
              </a:xfrm>
              <a:prstGeom prst="rect">
                <a:avLst/>
              </a:prstGeom>
              <a:solidFill>
                <a:srgbClr val="E00000"/>
              </a:solidFill>
              <a:ln>
                <a:solidFill>
                  <a:srgbClr val="E00000"/>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sp>
            <p:nvSpPr>
              <p:cNvPr id="7" name="矩形 6"/>
              <p:cNvSpPr/>
              <p:nvPr>
                <p:custDataLst>
                  <p:tags r:id="rId6"/>
                </p:custDataLst>
              </p:nvPr>
            </p:nvSpPr>
            <p:spPr>
              <a:xfrm>
                <a:off x="10630123" y="2787751"/>
                <a:ext cx="216024" cy="1584176"/>
              </a:xfrm>
              <a:prstGeom prst="rect">
                <a:avLst/>
              </a:prstGeom>
              <a:solidFill>
                <a:srgbClr val="E00000"/>
              </a:solidFill>
              <a:ln>
                <a:solidFill>
                  <a:srgbClr val="E00000"/>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grpSp>
        <p:sp>
          <p:nvSpPr>
            <p:cNvPr id="9" name="redpptx.com-TextBox 9"/>
            <p:cNvSpPr txBox="1"/>
            <p:nvPr>
              <p:custDataLst>
                <p:tags r:id="rId7"/>
              </p:custDataLst>
            </p:nvPr>
          </p:nvSpPr>
          <p:spPr>
            <a:xfrm>
              <a:off x="2438" y="5555"/>
              <a:ext cx="14325" cy="2484"/>
            </a:xfrm>
            <a:prstGeom prst="rect">
              <a:avLst/>
            </a:prstGeom>
            <a:noFill/>
          </p:spPr>
          <p:txBody>
            <a:bodyPr wrap="square">
              <a:no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tx1">
                      <a:lumMod val="75000"/>
                      <a:lumOff val="25000"/>
                    </a:schemeClr>
                  </a:solidFill>
                  <a:latin typeface="阿里巴巴普惠体"/>
                  <a:ea typeface="阿里巴巴普惠体"/>
                  <a:cs typeface="阿里巴巴普惠体" panose="00020600040101010101" charset="-122"/>
                </a:rPr>
                <a:t>“十个坚持”历史经验是在以习近平同志为核心的党中央的坚强领导下，在集中全党智慧、听取各方面意见建议的基础上认真总结的；是在唯物史观、大历史观、正确党史观的指导下，充分尊重党作出的前两个历史决议和改革开放以来历次党的全国代表大会、中央全会以及党的主要领导人对党的重大事件、重要会议、重要人物所作的评价的基础上认真总结的。可以说，</a:t>
              </a:r>
              <a:r>
                <a:rPr lang="zh-CN" altLang="en-US">
                  <a:solidFill>
                    <a:srgbClr val="D51A01"/>
                  </a:solidFill>
                  <a:latin typeface="阿里巴巴普惠体"/>
                  <a:ea typeface="阿里巴巴普惠体"/>
                  <a:cs typeface="阿里巴巴普惠体" panose="00020600040101010101" charset="-122"/>
                </a:rPr>
                <a:t>“十个坚持”是站在新的历史起点、立足新的历史方位、观照未来历史发展所作的全方位总结。</a:t>
              </a:r>
            </a:p>
          </p:txBody>
        </p:sp>
      </p:grpSp>
      <p:pic>
        <p:nvPicPr>
          <p:cNvPr id="14" name="图片 13" descr="51miz-E202732-3619C8DA"/>
          <p:cNvPicPr>
            <a:picLocks noChangeAspect="1"/>
          </p:cNvPicPr>
          <p:nvPr/>
        </p:nvPicPr>
        <p:blipFill>
          <a:blip r:embed="rId8">
            <a:lum bright="70000" contrast="-70000"/>
            <a:extLst>
              <a:ext uri="{28A0092B-C50C-407E-A947-70E740481C1C}">
                <a14:useLocalDpi xmlns:a14="http://schemas.microsoft.com/office/drawing/2010/main"/>
              </a:ext>
            </a:extLst>
          </a:blip>
          <a:stretch>
            <a:fillRect/>
          </a:stretch>
        </p:blipFill>
        <p:spPr>
          <a:xfrm>
            <a:off x="9946640" y="1116965"/>
            <a:ext cx="2245360" cy="1753235"/>
          </a:xfrm>
          <a:prstGeom prst="rect">
            <a:avLst/>
          </a:prstGeom>
        </p:spPr>
      </p:pic>
      <p:sp>
        <p:nvSpPr>
          <p:cNvPr id="15" name="文本框 14"/>
          <p:cNvSpPr txBox="1"/>
          <p:nvPr>
            <p:custDataLst>
              <p:tags r:id="rId9"/>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par>
                          <p:cTn id="7" fill="hold" nodeType="afterGroup">
                            <p:stCondLst>
                              <p:cond delay="1"/>
                            </p:stCondLst>
                            <p:childTnLst>
                              <p:par>
                                <p:cTn id="8" presetID="1" presetClass="entr" presetSubtype="0" dur="1" fill="hold" nodeType="afterEffect">
                                  <p:stCondLst>
                                    <p:cond delay="0"/>
                                  </p:stCondLst>
                                  <p:childTnLst>
                                    <p:set>
                                      <p:cBhvr>
                                        <p:cTn id="9"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5">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cxnSp>
        <p:nvCxnSpPr>
          <p:cNvPr id="5" name="redpptx.com-PA-02261"/>
          <p:cNvCxnSpPr/>
          <p:nvPr>
            <p:custDataLst>
              <p:tags r:id="rId3"/>
            </p:custDataLst>
          </p:nvPr>
        </p:nvCxnSpPr>
        <p:spPr>
          <a:xfrm flipH="1">
            <a:off x="1097322" y="1867672"/>
            <a:ext cx="0" cy="4051565"/>
          </a:xfrm>
          <a:prstGeom prst="line">
            <a:avLst/>
          </a:prstGeom>
          <a:noFill/>
          <a:ln w="6350" cap="flat" cmpd="sng" algn="ctr">
            <a:solidFill>
              <a:srgbClr val="D51A01"/>
            </a:solidFill>
            <a:prstDash val="solid"/>
            <a:miter lim="800000"/>
            <a:tailEnd type="oval"/>
          </a:ln>
          <a:effectLst/>
        </p:spPr>
      </p:cxnSp>
      <p:grpSp>
        <p:nvGrpSpPr>
          <p:cNvPr id="21" name="组合 20"/>
          <p:cNvGrpSpPr/>
          <p:nvPr/>
        </p:nvGrpSpPr>
        <p:grpSpPr>
          <a:xfrm>
            <a:off x="857885" y="1358265"/>
            <a:ext cx="10417175" cy="4260215"/>
            <a:chOff x="1351" y="2139"/>
            <a:chExt cx="16405" cy="6709"/>
          </a:xfrm>
        </p:grpSpPr>
        <p:grpSp>
          <p:nvGrpSpPr>
            <p:cNvPr id="18" name="组合 17"/>
            <p:cNvGrpSpPr/>
            <p:nvPr/>
          </p:nvGrpSpPr>
          <p:grpSpPr>
            <a:xfrm>
              <a:off x="1351" y="4651"/>
              <a:ext cx="850" cy="850"/>
              <a:chOff x="1351" y="4651"/>
              <a:chExt cx="850" cy="850"/>
            </a:xfrm>
          </p:grpSpPr>
          <p:sp>
            <p:nvSpPr>
              <p:cNvPr id="6" name="redpptx.com-PA-椭圆 33"/>
              <p:cNvSpPr>
                <a:spLocks noChangeAspect="1"/>
              </p:cNvSpPr>
              <p:nvPr>
                <p:custDataLst>
                  <p:tags r:id="rId4"/>
                </p:custDataLst>
              </p:nvPr>
            </p:nvSpPr>
            <p:spPr>
              <a:xfrm>
                <a:off x="1351" y="4651"/>
                <a:ext cx="850" cy="850"/>
              </a:xfrm>
              <a:prstGeom prst="ellipse">
                <a:avLst/>
              </a:prstGeom>
              <a:solidFill>
                <a:srgbClr val="D51A01"/>
              </a:solidFill>
              <a:ln w="12700" cap="flat" cmpd="sng" algn="ctr">
                <a:solidFill>
                  <a:srgbClr val="FFFFFF"/>
                </a:solidFill>
                <a:prstDash val="solid"/>
                <a:miter lim="800000"/>
              </a:ln>
              <a:effectLst>
                <a:outerShdw blurRad="63500" algn="ctr"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pic>
            <p:nvPicPr>
              <p:cNvPr id="8" name="redpptx.com-Picture 7" descr="E:\PPT\美化\坚持党的领导-蓝底党建\51miz-E263049-474FAE9D.png51miz-E263049-474FAE9D"/>
              <p:cNvPicPr>
                <a:picLocks noChangeAspect="1"/>
              </p:cNvPicPr>
              <p:nvPr>
                <p:custDataLst>
                  <p:tags r:id="rId6"/>
                </p:custDataLst>
              </p:nvPr>
            </p:nvPicPr>
            <p:blipFill>
              <a:blip r:embed="rId5">
                <a:extLst>
                  <a:ext uri="{28A0092B-C50C-407E-A947-70E740481C1C}">
                    <a14:useLocalDpi xmlns:a14="http://schemas.microsoft.com/office/drawing/2010/main"/>
                  </a:ext>
                </a:extLst>
              </a:blip>
              <a:stretch>
                <a:fillRect/>
              </a:stretch>
            </p:blipFill>
            <p:spPr>
              <a:xfrm>
                <a:off x="1357" y="4735"/>
                <a:ext cx="718" cy="718"/>
              </a:xfrm>
              <a:prstGeom prst="rect">
                <a:avLst/>
              </a:prstGeom>
            </p:spPr>
          </p:pic>
        </p:grpSp>
        <p:grpSp>
          <p:nvGrpSpPr>
            <p:cNvPr id="19" name="组合 18"/>
            <p:cNvGrpSpPr/>
            <p:nvPr/>
          </p:nvGrpSpPr>
          <p:grpSpPr>
            <a:xfrm>
              <a:off x="1351" y="7051"/>
              <a:ext cx="850" cy="850"/>
              <a:chOff x="1351" y="7051"/>
              <a:chExt cx="850" cy="850"/>
            </a:xfrm>
          </p:grpSpPr>
          <p:sp>
            <p:nvSpPr>
              <p:cNvPr id="7" name="redpptx.com-PA-椭圆 33"/>
              <p:cNvSpPr>
                <a:spLocks noChangeAspect="1"/>
              </p:cNvSpPr>
              <p:nvPr>
                <p:custDataLst>
                  <p:tags r:id="rId7"/>
                </p:custDataLst>
              </p:nvPr>
            </p:nvSpPr>
            <p:spPr>
              <a:xfrm>
                <a:off x="1351" y="7051"/>
                <a:ext cx="850" cy="850"/>
              </a:xfrm>
              <a:prstGeom prst="ellipse">
                <a:avLst/>
              </a:prstGeom>
              <a:solidFill>
                <a:srgbClr val="D51A01"/>
              </a:solidFill>
              <a:ln w="12700" cap="flat" cmpd="sng" algn="ctr">
                <a:solidFill>
                  <a:srgbClr val="FFFFFF"/>
                </a:solidFill>
                <a:prstDash val="solid"/>
                <a:miter lim="800000"/>
              </a:ln>
              <a:effectLst>
                <a:outerShdw blurRad="63500" algn="ctr"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pic>
            <p:nvPicPr>
              <p:cNvPr id="9" name="redpptx.com-Picture 8" descr="E:\PPT\美化\坚持党的领导-蓝底党建\51miz-E263049-474FAE9D.png51miz-E263049-474FAE9D"/>
              <p:cNvPicPr>
                <a:picLocks noChangeAspect="1"/>
              </p:cNvPicPr>
              <p:nvPr>
                <p:custDataLst>
                  <p:tags r:id="rId8"/>
                </p:custDataLst>
              </p:nvPr>
            </p:nvPicPr>
            <p:blipFill>
              <a:blip r:embed="rId5">
                <a:extLst>
                  <a:ext uri="{28A0092B-C50C-407E-A947-70E740481C1C}">
                    <a14:useLocalDpi xmlns:a14="http://schemas.microsoft.com/office/drawing/2010/main"/>
                  </a:ext>
                </a:extLst>
              </a:blip>
              <a:stretch>
                <a:fillRect/>
              </a:stretch>
            </p:blipFill>
            <p:spPr>
              <a:xfrm>
                <a:off x="1367" y="7147"/>
                <a:ext cx="718" cy="718"/>
              </a:xfrm>
              <a:prstGeom prst="rect">
                <a:avLst/>
              </a:prstGeom>
            </p:spPr>
          </p:pic>
        </p:grpSp>
        <p:grpSp>
          <p:nvGrpSpPr>
            <p:cNvPr id="16" name="组合 15"/>
            <p:cNvGrpSpPr/>
            <p:nvPr/>
          </p:nvGrpSpPr>
          <p:grpSpPr>
            <a:xfrm>
              <a:off x="1362" y="2330"/>
              <a:ext cx="850" cy="850"/>
              <a:chOff x="1362" y="2330"/>
              <a:chExt cx="850" cy="850"/>
            </a:xfrm>
          </p:grpSpPr>
          <p:sp>
            <p:nvSpPr>
              <p:cNvPr id="10" name="redpptx.com-PA-椭圆 33"/>
              <p:cNvSpPr>
                <a:spLocks noChangeAspect="1"/>
              </p:cNvSpPr>
              <p:nvPr>
                <p:custDataLst>
                  <p:tags r:id="rId9"/>
                </p:custDataLst>
              </p:nvPr>
            </p:nvSpPr>
            <p:spPr>
              <a:xfrm>
                <a:off x="1362" y="2330"/>
                <a:ext cx="850" cy="850"/>
              </a:xfrm>
              <a:prstGeom prst="ellipse">
                <a:avLst/>
              </a:prstGeom>
              <a:solidFill>
                <a:srgbClr val="D51A01"/>
              </a:solidFill>
              <a:ln w="12700" cap="flat" cmpd="sng" algn="ctr">
                <a:solidFill>
                  <a:srgbClr val="FFFFFF"/>
                </a:solidFill>
                <a:prstDash val="solid"/>
                <a:miter lim="800000"/>
              </a:ln>
              <a:effectLst>
                <a:outerShdw blurRad="63500" algn="ctr" rotWithShape="0">
                  <a:prstClr val="black">
                    <a:alpha val="40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auto" latinLnBrk="0" hangingPunct="1">
                  <a:lnSpc>
                    <a:spcPct val="100000"/>
                  </a:lnSpc>
                  <a:spcBef>
                    <a:spcPct val="0"/>
                  </a:spcBef>
                  <a:spcAft>
                    <a:spcPct val="0"/>
                  </a:spcAft>
                  <a:buClrTx/>
                  <a:buSzTx/>
                  <a:buFontTx/>
                  <a:buNone/>
                  <a:defRPr/>
                </a:pPr>
                <a:endParaRPr kumimoji="0" lang="zh-CN" altLang="en-US" sz="2400" b="0" i="0" u="none" strike="noStrike" kern="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pic>
            <p:nvPicPr>
              <p:cNvPr id="11" name="redpptx.com-Picture 10" descr="E:\PPT\美化\坚持党的领导-蓝底党建\51miz-E263049-474FAE9D.png51miz-E263049-474FAE9D"/>
              <p:cNvPicPr>
                <a:picLocks noChangeAspect="1"/>
              </p:cNvPicPr>
              <p:nvPr>
                <p:custDataLst>
                  <p:tags r:id="rId10"/>
                </p:custDataLst>
              </p:nvPr>
            </p:nvPicPr>
            <p:blipFill>
              <a:blip r:embed="rId5">
                <a:extLst>
                  <a:ext uri="{28A0092B-C50C-407E-A947-70E740481C1C}">
                    <a14:useLocalDpi xmlns:a14="http://schemas.microsoft.com/office/drawing/2010/main"/>
                  </a:ext>
                </a:extLst>
              </a:blip>
              <a:stretch>
                <a:fillRect/>
              </a:stretch>
            </p:blipFill>
            <p:spPr>
              <a:xfrm>
                <a:off x="1368" y="2414"/>
                <a:ext cx="718" cy="718"/>
              </a:xfrm>
              <a:prstGeom prst="rect">
                <a:avLst/>
              </a:prstGeom>
            </p:spPr>
          </p:pic>
        </p:grpSp>
        <p:sp>
          <p:nvSpPr>
            <p:cNvPr id="4" name="redpptx.com-TextBox 12"/>
            <p:cNvSpPr txBox="1"/>
            <p:nvPr>
              <p:custDataLst>
                <p:tags r:id="rId11"/>
              </p:custDataLst>
            </p:nvPr>
          </p:nvSpPr>
          <p:spPr>
            <a:xfrm>
              <a:off x="2212" y="2139"/>
              <a:ext cx="15545" cy="1510"/>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solidFill>
                    <a:schemeClr val="tx1">
                      <a:lumMod val="75000"/>
                      <a:lumOff val="25000"/>
                    </a:schemeClr>
                  </a:solidFill>
                  <a:latin typeface="阿里巴巴普惠体"/>
                  <a:ea typeface="阿里巴巴普惠体"/>
                  <a:cs typeface="阿里巴巴普惠体" panose="00020600040101010101" charset="-122"/>
                </a:rPr>
                <a:t>“十个坚持”历史经验是相互贯通、相互联系、有机统一的。习近平指出：“这十条历史经验是系统完整、相互贯通的有机整体，揭示了党和人民事业不断成功的根本保证，揭示了党始终立于不败之地的力量源泉，揭示了党始终掌握历史主动的根本原因，揭示了党永葆先进性和纯洁性、始终走在时代前列的根本途径。”</a:t>
              </a:r>
            </a:p>
          </p:txBody>
        </p:sp>
        <p:sp>
          <p:nvSpPr>
            <p:cNvPr id="12" name="redpptx.com-TextBox 14"/>
            <p:cNvSpPr txBox="1"/>
            <p:nvPr>
              <p:custDataLst>
                <p:tags r:id="rId12"/>
              </p:custDataLst>
            </p:nvPr>
          </p:nvSpPr>
          <p:spPr>
            <a:xfrm>
              <a:off x="2230" y="4510"/>
              <a:ext cx="15272" cy="1073"/>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SzTx/>
              </a:pPr>
              <a:r>
                <a:rPr lang="zh-CN" altLang="zh-CN">
                  <a:solidFill>
                    <a:schemeClr val="tx1">
                      <a:lumMod val="75000"/>
                      <a:lumOff val="25000"/>
                    </a:schemeClr>
                  </a:solidFill>
                  <a:latin typeface="阿里巴巴普惠体"/>
                  <a:ea typeface="阿里巴巴普惠体"/>
                  <a:cs typeface="阿里巴巴普惠体" panose="00020600040101010101" charset="-122"/>
                  <a:sym typeface="+mn-ea"/>
                </a:rPr>
                <a:t>“十个坚持”历史经验是一个环环相扣的完整链条，涉及党和人民事业的方方面面，涉及革命建设改革的方方面面，涉及治党治国治军的方方面面，涉及内政外交国防的方方面面。</a:t>
              </a:r>
            </a:p>
          </p:txBody>
        </p:sp>
        <p:sp>
          <p:nvSpPr>
            <p:cNvPr id="14" name="redpptx.com-TextBox 16"/>
            <p:cNvSpPr txBox="1"/>
            <p:nvPr>
              <p:custDataLst>
                <p:tags r:id="rId13"/>
              </p:custDataLst>
            </p:nvPr>
          </p:nvSpPr>
          <p:spPr>
            <a:xfrm>
              <a:off x="2212" y="6846"/>
              <a:ext cx="9294" cy="2002"/>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buSzTx/>
              </a:pPr>
              <a:r>
                <a:rPr lang="zh-CN" altLang="zh-CN">
                  <a:solidFill>
                    <a:schemeClr val="tx1">
                      <a:lumMod val="75000"/>
                      <a:lumOff val="25000"/>
                    </a:schemeClr>
                  </a:solidFill>
                  <a:latin typeface="阿里巴巴普惠体"/>
                  <a:ea typeface="阿里巴巴普惠体"/>
                  <a:cs typeface="阿里巴巴普惠体" panose="00020600040101010101" charset="-122"/>
                  <a:sym typeface="+mn-ea"/>
                </a:rPr>
                <a:t>“十个坚持”历史经验既讲到了领导力量、价值立场、思想旗帜、自信自立、方向途径问题，也讲到了世界情怀、前进动力、策略手段、团结联合、生机活力问题，是对党百年奋斗历史经验全面、系统、完整、深刻的总结。</a:t>
              </a:r>
            </a:p>
          </p:txBody>
        </p:sp>
      </p:grpSp>
      <p:pic>
        <p:nvPicPr>
          <p:cNvPr id="20" name="图片 19" descr="51miz-E1127448-A49BF722"/>
          <p:cNvPicPr>
            <a:picLocks noChangeAspect="1"/>
          </p:cNvPicPr>
          <p:nvPr/>
        </p:nvPicPr>
        <p:blipFill>
          <a:blip r:embed="rId14">
            <a:extLst>
              <a:ext uri="{28A0092B-C50C-407E-A947-70E740481C1C}">
                <a14:useLocalDpi xmlns:a14="http://schemas.microsoft.com/office/drawing/2010/main"/>
              </a:ext>
            </a:extLst>
          </a:blip>
          <a:stretch>
            <a:fillRect/>
          </a:stretch>
        </p:blipFill>
        <p:spPr>
          <a:xfrm>
            <a:off x="7613650" y="3540125"/>
            <a:ext cx="4250690" cy="3188335"/>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blinds(horizontal)">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2">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sp>
        <p:nvSpPr>
          <p:cNvPr id="4" name="9"/>
          <p:cNvSpPr/>
          <p:nvPr/>
        </p:nvSpPr>
        <p:spPr>
          <a:xfrm>
            <a:off x="667249" y="3864918"/>
            <a:ext cx="789192" cy="748125"/>
          </a:xfrm>
          <a:custGeom>
            <a:gdLst>
              <a:gd name="connsiteX0" fmla="*/ 92640 w 338277"/>
              <a:gd name="connsiteY0" fmla="*/ 182562 h 320675"/>
              <a:gd name="connsiteX1" fmla="*/ 120394 w 338277"/>
              <a:gd name="connsiteY1" fmla="*/ 210185 h 320675"/>
              <a:gd name="connsiteX2" fmla="*/ 108499 w 338277"/>
              <a:gd name="connsiteY2" fmla="*/ 291737 h 320675"/>
              <a:gd name="connsiteX3" fmla="*/ 108499 w 338277"/>
              <a:gd name="connsiteY3" fmla="*/ 293052 h 320675"/>
              <a:gd name="connsiteX4" fmla="*/ 121716 w 338277"/>
              <a:gd name="connsiteY4" fmla="*/ 310152 h 320675"/>
              <a:gd name="connsiteX5" fmla="*/ 123038 w 338277"/>
              <a:gd name="connsiteY5" fmla="*/ 310152 h 320675"/>
              <a:gd name="connsiteX6" fmla="*/ 136254 w 338277"/>
              <a:gd name="connsiteY6" fmla="*/ 293052 h 320675"/>
              <a:gd name="connsiteX7" fmla="*/ 136254 w 338277"/>
              <a:gd name="connsiteY7" fmla="*/ 291737 h 320675"/>
              <a:gd name="connsiteX8" fmla="*/ 124359 w 338277"/>
              <a:gd name="connsiteY8" fmla="*/ 210185 h 320675"/>
              <a:gd name="connsiteX9" fmla="*/ 152114 w 338277"/>
              <a:gd name="connsiteY9" fmla="*/ 182562 h 320675"/>
              <a:gd name="connsiteX10" fmla="*/ 170617 w 338277"/>
              <a:gd name="connsiteY10" fmla="*/ 197031 h 320675"/>
              <a:gd name="connsiteX11" fmla="*/ 206302 w 338277"/>
              <a:gd name="connsiteY11" fmla="*/ 214131 h 320675"/>
              <a:gd name="connsiteX12" fmla="*/ 220840 w 338277"/>
              <a:gd name="connsiteY12" fmla="*/ 225969 h 320675"/>
              <a:gd name="connsiteX13" fmla="*/ 238021 w 338277"/>
              <a:gd name="connsiteY13" fmla="*/ 320675 h 320675"/>
              <a:gd name="connsiteX14" fmla="*/ 6732 w 338277"/>
              <a:gd name="connsiteY14" fmla="*/ 320675 h 320675"/>
              <a:gd name="connsiteX15" fmla="*/ 25235 w 338277"/>
              <a:gd name="connsiteY15" fmla="*/ 225969 h 320675"/>
              <a:gd name="connsiteX16" fmla="*/ 38451 w 338277"/>
              <a:gd name="connsiteY16" fmla="*/ 214131 h 320675"/>
              <a:gd name="connsiteX17" fmla="*/ 75458 w 338277"/>
              <a:gd name="connsiteY17" fmla="*/ 197031 h 320675"/>
              <a:gd name="connsiteX18" fmla="*/ 92640 w 338277"/>
              <a:gd name="connsiteY18" fmla="*/ 182562 h 320675"/>
              <a:gd name="connsiteX19" fmla="*/ 97227 w 338277"/>
              <a:gd name="connsiteY19" fmla="*/ 88086 h 320675"/>
              <a:gd name="connsiteX20" fmla="*/ 72132 w 338277"/>
              <a:gd name="connsiteY20" fmla="*/ 110909 h 320675"/>
              <a:gd name="connsiteX21" fmla="*/ 122655 w 338277"/>
              <a:gd name="connsiteY21" fmla="*/ 176212 h 320675"/>
              <a:gd name="connsiteX22" fmla="*/ 173177 w 338277"/>
              <a:gd name="connsiteY22" fmla="*/ 110909 h 320675"/>
              <a:gd name="connsiteX23" fmla="*/ 109359 w 338277"/>
              <a:gd name="connsiteY23" fmla="*/ 112242 h 320675"/>
              <a:gd name="connsiteX24" fmla="*/ 97227 w 338277"/>
              <a:gd name="connsiteY24" fmla="*/ 88086 h 320675"/>
              <a:gd name="connsiteX25" fmla="*/ 123036 w 338277"/>
              <a:gd name="connsiteY25" fmla="*/ 31750 h 320675"/>
              <a:gd name="connsiteX26" fmla="*/ 189051 w 338277"/>
              <a:gd name="connsiteY26" fmla="*/ 96573 h 320675"/>
              <a:gd name="connsiteX27" fmla="*/ 123036 w 338277"/>
              <a:gd name="connsiteY27" fmla="*/ 190500 h 320675"/>
              <a:gd name="connsiteX28" fmla="*/ 57021 w 338277"/>
              <a:gd name="connsiteY28" fmla="*/ 96573 h 320675"/>
              <a:gd name="connsiteX29" fmla="*/ 123036 w 338277"/>
              <a:gd name="connsiteY29" fmla="*/ 31750 h 320675"/>
              <a:gd name="connsiteX30" fmla="*/ 266709 w 338277"/>
              <a:gd name="connsiteY30" fmla="*/ 15875 h 320675"/>
              <a:gd name="connsiteX31" fmla="*/ 225602 w 338277"/>
              <a:gd name="connsiteY31" fmla="*/ 27713 h 320675"/>
              <a:gd name="connsiteX32" fmla="*/ 209689 w 338277"/>
              <a:gd name="connsiteY32" fmla="*/ 55336 h 320675"/>
              <a:gd name="connsiteX33" fmla="*/ 221624 w 338277"/>
              <a:gd name="connsiteY33" fmla="*/ 79012 h 320675"/>
              <a:gd name="connsiteX34" fmla="*/ 225602 w 338277"/>
              <a:gd name="connsiteY34" fmla="*/ 82958 h 320675"/>
              <a:gd name="connsiteX35" fmla="*/ 225602 w 338277"/>
              <a:gd name="connsiteY35" fmla="*/ 107950 h 320675"/>
              <a:gd name="connsiteX36" fmla="*/ 244166 w 338277"/>
              <a:gd name="connsiteY36" fmla="*/ 96112 h 320675"/>
              <a:gd name="connsiteX37" fmla="*/ 248144 w 338277"/>
              <a:gd name="connsiteY37" fmla="*/ 93481 h 320675"/>
              <a:gd name="connsiteX38" fmla="*/ 254774 w 338277"/>
              <a:gd name="connsiteY38" fmla="*/ 93481 h 320675"/>
              <a:gd name="connsiteX39" fmla="*/ 266709 w 338277"/>
              <a:gd name="connsiteY39" fmla="*/ 94796 h 320675"/>
              <a:gd name="connsiteX40" fmla="*/ 307816 w 338277"/>
              <a:gd name="connsiteY40" fmla="*/ 82958 h 320675"/>
              <a:gd name="connsiteX41" fmla="*/ 322402 w 338277"/>
              <a:gd name="connsiteY41" fmla="*/ 55336 h 320675"/>
              <a:gd name="connsiteX42" fmla="*/ 307816 w 338277"/>
              <a:gd name="connsiteY42" fmla="*/ 27713 h 320675"/>
              <a:gd name="connsiteX43" fmla="*/ 266709 w 338277"/>
              <a:gd name="connsiteY43" fmla="*/ 15875 h 320675"/>
              <a:gd name="connsiteX44" fmla="*/ 266708 w 338277"/>
              <a:gd name="connsiteY44" fmla="*/ 0 h 320675"/>
              <a:gd name="connsiteX45" fmla="*/ 317072 w 338277"/>
              <a:gd name="connsiteY45" fmla="*/ 15621 h 320675"/>
              <a:gd name="connsiteX46" fmla="*/ 338277 w 338277"/>
              <a:gd name="connsiteY46" fmla="*/ 54673 h 320675"/>
              <a:gd name="connsiteX47" fmla="*/ 317072 w 338277"/>
              <a:gd name="connsiteY47" fmla="*/ 93726 h 320675"/>
              <a:gd name="connsiteX48" fmla="*/ 266708 w 338277"/>
              <a:gd name="connsiteY48" fmla="*/ 109347 h 320675"/>
              <a:gd name="connsiteX49" fmla="*/ 252130 w 338277"/>
              <a:gd name="connsiteY49" fmla="*/ 108045 h 320675"/>
              <a:gd name="connsiteX50" fmla="*/ 217671 w 338277"/>
              <a:gd name="connsiteY50" fmla="*/ 130175 h 320675"/>
              <a:gd name="connsiteX51" fmla="*/ 215020 w 338277"/>
              <a:gd name="connsiteY51" fmla="*/ 130175 h 320675"/>
              <a:gd name="connsiteX52" fmla="*/ 212369 w 338277"/>
              <a:gd name="connsiteY52" fmla="*/ 130175 h 320675"/>
              <a:gd name="connsiteX53" fmla="*/ 211044 w 338277"/>
              <a:gd name="connsiteY53" fmla="*/ 126270 h 320675"/>
              <a:gd name="connsiteX54" fmla="*/ 211044 w 338277"/>
              <a:gd name="connsiteY54" fmla="*/ 88519 h 320675"/>
              <a:gd name="connsiteX55" fmla="*/ 193814 w 338277"/>
              <a:gd name="connsiteY55" fmla="*/ 54673 h 320675"/>
              <a:gd name="connsiteX56" fmla="*/ 216345 w 338277"/>
              <a:gd name="connsiteY56" fmla="*/ 15621 h 320675"/>
              <a:gd name="connsiteX57" fmla="*/ 266708 w 338277"/>
              <a:gd name="connsiteY57" fmla="*/ 0 h 3206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338277" h="320675">
                <a:moveTo>
                  <a:pt x="92640" y="182562"/>
                </a:moveTo>
                <a:cubicBezTo>
                  <a:pt x="92640" y="182562"/>
                  <a:pt x="92640" y="182562"/>
                  <a:pt x="120394" y="210185"/>
                </a:cubicBezTo>
                <a:cubicBezTo>
                  <a:pt x="120394" y="210185"/>
                  <a:pt x="120394" y="210185"/>
                  <a:pt x="108499" y="291737"/>
                </a:cubicBezTo>
                <a:cubicBezTo>
                  <a:pt x="108499" y="291737"/>
                  <a:pt x="108499" y="293052"/>
                  <a:pt x="108499" y="293052"/>
                </a:cubicBezTo>
                <a:cubicBezTo>
                  <a:pt x="108499" y="293052"/>
                  <a:pt x="108499" y="293052"/>
                  <a:pt x="121716" y="310152"/>
                </a:cubicBezTo>
                <a:cubicBezTo>
                  <a:pt x="121716" y="310152"/>
                  <a:pt x="121716" y="310152"/>
                  <a:pt x="123038" y="310152"/>
                </a:cubicBezTo>
                <a:cubicBezTo>
                  <a:pt x="123038" y="310152"/>
                  <a:pt x="123038" y="310152"/>
                  <a:pt x="136254" y="293052"/>
                </a:cubicBezTo>
                <a:cubicBezTo>
                  <a:pt x="136254" y="293052"/>
                  <a:pt x="136254" y="291737"/>
                  <a:pt x="136254" y="291737"/>
                </a:cubicBezTo>
                <a:cubicBezTo>
                  <a:pt x="136254" y="291737"/>
                  <a:pt x="136254" y="291737"/>
                  <a:pt x="124359" y="210185"/>
                </a:cubicBezTo>
                <a:cubicBezTo>
                  <a:pt x="124359" y="210185"/>
                  <a:pt x="124359" y="210185"/>
                  <a:pt x="152114" y="182562"/>
                </a:cubicBezTo>
                <a:cubicBezTo>
                  <a:pt x="152114" y="182562"/>
                  <a:pt x="152114" y="182562"/>
                  <a:pt x="170617" y="197031"/>
                </a:cubicBezTo>
                <a:cubicBezTo>
                  <a:pt x="170617" y="197031"/>
                  <a:pt x="170617" y="197031"/>
                  <a:pt x="206302" y="214131"/>
                </a:cubicBezTo>
                <a:cubicBezTo>
                  <a:pt x="212910" y="216761"/>
                  <a:pt x="218196" y="219392"/>
                  <a:pt x="220840" y="225969"/>
                </a:cubicBezTo>
                <a:cubicBezTo>
                  <a:pt x="220840" y="225969"/>
                  <a:pt x="260489" y="320675"/>
                  <a:pt x="238021" y="320675"/>
                </a:cubicBezTo>
                <a:cubicBezTo>
                  <a:pt x="238021" y="320675"/>
                  <a:pt x="238021" y="320675"/>
                  <a:pt x="6732" y="320675"/>
                </a:cubicBezTo>
                <a:cubicBezTo>
                  <a:pt x="-15736" y="320675"/>
                  <a:pt x="25235" y="225969"/>
                  <a:pt x="25235" y="225969"/>
                </a:cubicBezTo>
                <a:cubicBezTo>
                  <a:pt x="27878" y="219392"/>
                  <a:pt x="33165" y="216761"/>
                  <a:pt x="38451" y="214131"/>
                </a:cubicBezTo>
                <a:cubicBezTo>
                  <a:pt x="38451" y="214131"/>
                  <a:pt x="38451" y="214131"/>
                  <a:pt x="75458" y="197031"/>
                </a:cubicBezTo>
                <a:cubicBezTo>
                  <a:pt x="75458" y="197031"/>
                  <a:pt x="75458" y="197031"/>
                  <a:pt x="92640" y="182562"/>
                </a:cubicBezTo>
                <a:close/>
                <a:moveTo>
                  <a:pt x="97227" y="88086"/>
                </a:moveTo>
                <a:cubicBezTo>
                  <a:pt x="84431" y="86920"/>
                  <a:pt x="69473" y="93584"/>
                  <a:pt x="72132" y="110909"/>
                </a:cubicBezTo>
                <a:cubicBezTo>
                  <a:pt x="76121" y="144227"/>
                  <a:pt x="94735" y="176212"/>
                  <a:pt x="122655" y="176212"/>
                </a:cubicBezTo>
                <a:cubicBezTo>
                  <a:pt x="147916" y="176212"/>
                  <a:pt x="171848" y="137563"/>
                  <a:pt x="173177" y="110909"/>
                </a:cubicBezTo>
                <a:cubicBezTo>
                  <a:pt x="173177" y="68262"/>
                  <a:pt x="142598" y="116240"/>
                  <a:pt x="109359" y="112242"/>
                </a:cubicBezTo>
                <a:cubicBezTo>
                  <a:pt x="120661" y="98248"/>
                  <a:pt x="110024" y="89252"/>
                  <a:pt x="97227" y="88086"/>
                </a:cubicBezTo>
                <a:close/>
                <a:moveTo>
                  <a:pt x="123036" y="31750"/>
                </a:moveTo>
                <a:cubicBezTo>
                  <a:pt x="169247" y="31750"/>
                  <a:pt x="189051" y="55562"/>
                  <a:pt x="189051" y="96573"/>
                </a:cubicBezTo>
                <a:cubicBezTo>
                  <a:pt x="187731" y="154781"/>
                  <a:pt x="150763" y="190500"/>
                  <a:pt x="123036" y="190500"/>
                </a:cubicBezTo>
                <a:cubicBezTo>
                  <a:pt x="90029" y="190500"/>
                  <a:pt x="57021" y="154781"/>
                  <a:pt x="57021" y="96573"/>
                </a:cubicBezTo>
                <a:cubicBezTo>
                  <a:pt x="55701" y="55562"/>
                  <a:pt x="75506" y="31750"/>
                  <a:pt x="123036" y="31750"/>
                </a:cubicBezTo>
                <a:close/>
                <a:moveTo>
                  <a:pt x="266709" y="15875"/>
                </a:moveTo>
                <a:cubicBezTo>
                  <a:pt x="250796" y="15875"/>
                  <a:pt x="236210" y="19821"/>
                  <a:pt x="225602" y="27713"/>
                </a:cubicBezTo>
                <a:cubicBezTo>
                  <a:pt x="214993" y="35605"/>
                  <a:pt x="209689" y="44813"/>
                  <a:pt x="209689" y="55336"/>
                </a:cubicBezTo>
                <a:cubicBezTo>
                  <a:pt x="209689" y="63228"/>
                  <a:pt x="213667" y="72435"/>
                  <a:pt x="221624" y="79012"/>
                </a:cubicBezTo>
                <a:cubicBezTo>
                  <a:pt x="221624" y="79012"/>
                  <a:pt x="221624" y="79012"/>
                  <a:pt x="225602" y="82958"/>
                </a:cubicBezTo>
                <a:cubicBezTo>
                  <a:pt x="225602" y="82958"/>
                  <a:pt x="225602" y="82958"/>
                  <a:pt x="225602" y="107950"/>
                </a:cubicBezTo>
                <a:cubicBezTo>
                  <a:pt x="225602" y="107950"/>
                  <a:pt x="225602" y="107950"/>
                  <a:pt x="244166" y="96112"/>
                </a:cubicBezTo>
                <a:cubicBezTo>
                  <a:pt x="244166" y="96112"/>
                  <a:pt x="244166" y="96112"/>
                  <a:pt x="248144" y="93481"/>
                </a:cubicBezTo>
                <a:cubicBezTo>
                  <a:pt x="248144" y="93481"/>
                  <a:pt x="248144" y="93481"/>
                  <a:pt x="254774" y="93481"/>
                </a:cubicBezTo>
                <a:cubicBezTo>
                  <a:pt x="258753" y="94796"/>
                  <a:pt x="262731" y="94796"/>
                  <a:pt x="266709" y="94796"/>
                </a:cubicBezTo>
                <a:cubicBezTo>
                  <a:pt x="282621" y="94796"/>
                  <a:pt x="297208" y="90850"/>
                  <a:pt x="307816" y="82958"/>
                </a:cubicBezTo>
                <a:cubicBezTo>
                  <a:pt x="317098" y="75066"/>
                  <a:pt x="322402" y="65859"/>
                  <a:pt x="322402" y="55336"/>
                </a:cubicBezTo>
                <a:cubicBezTo>
                  <a:pt x="322402" y="44813"/>
                  <a:pt x="317098" y="35605"/>
                  <a:pt x="307816" y="27713"/>
                </a:cubicBezTo>
                <a:cubicBezTo>
                  <a:pt x="297208" y="19821"/>
                  <a:pt x="282621" y="15875"/>
                  <a:pt x="266709" y="15875"/>
                </a:cubicBezTo>
                <a:close/>
                <a:moveTo>
                  <a:pt x="266708" y="0"/>
                </a:moveTo>
                <a:cubicBezTo>
                  <a:pt x="285263" y="0"/>
                  <a:pt x="303818" y="5207"/>
                  <a:pt x="317072" y="15621"/>
                </a:cubicBezTo>
                <a:cubicBezTo>
                  <a:pt x="330325" y="26035"/>
                  <a:pt x="338277" y="40354"/>
                  <a:pt x="338277" y="54673"/>
                </a:cubicBezTo>
                <a:cubicBezTo>
                  <a:pt x="338277" y="68993"/>
                  <a:pt x="330325" y="83312"/>
                  <a:pt x="317072" y="93726"/>
                </a:cubicBezTo>
                <a:cubicBezTo>
                  <a:pt x="303818" y="104140"/>
                  <a:pt x="285263" y="109347"/>
                  <a:pt x="266708" y="109347"/>
                </a:cubicBezTo>
                <a:cubicBezTo>
                  <a:pt x="261407" y="109347"/>
                  <a:pt x="256106" y="108045"/>
                  <a:pt x="252130" y="108045"/>
                </a:cubicBezTo>
                <a:cubicBezTo>
                  <a:pt x="252130" y="108045"/>
                  <a:pt x="252130" y="108045"/>
                  <a:pt x="217671" y="130175"/>
                </a:cubicBezTo>
                <a:cubicBezTo>
                  <a:pt x="216345" y="130175"/>
                  <a:pt x="215020" y="130175"/>
                  <a:pt x="215020" y="130175"/>
                </a:cubicBezTo>
                <a:cubicBezTo>
                  <a:pt x="213694" y="130175"/>
                  <a:pt x="213694" y="130175"/>
                  <a:pt x="212369" y="130175"/>
                </a:cubicBezTo>
                <a:cubicBezTo>
                  <a:pt x="211044" y="128873"/>
                  <a:pt x="211044" y="127572"/>
                  <a:pt x="211044" y="126270"/>
                </a:cubicBezTo>
                <a:cubicBezTo>
                  <a:pt x="211044" y="126270"/>
                  <a:pt x="211044" y="126270"/>
                  <a:pt x="211044" y="88519"/>
                </a:cubicBezTo>
                <a:cubicBezTo>
                  <a:pt x="200441" y="79407"/>
                  <a:pt x="193814" y="67691"/>
                  <a:pt x="193814" y="54673"/>
                </a:cubicBezTo>
                <a:cubicBezTo>
                  <a:pt x="193814" y="40354"/>
                  <a:pt x="201766" y="26035"/>
                  <a:pt x="216345" y="15621"/>
                </a:cubicBezTo>
                <a:cubicBezTo>
                  <a:pt x="229599" y="5207"/>
                  <a:pt x="246828" y="0"/>
                  <a:pt x="266708" y="0"/>
                </a:cubicBezTo>
                <a:close/>
              </a:path>
            </a:pathLst>
          </a:custGeom>
          <a:solidFill>
            <a:srgbClr val="D51A01"/>
          </a:solidFill>
          <a:ln>
            <a:noFill/>
          </a:ln>
        </p:spPr>
        <p:style>
          <a:lnRef idx="2">
            <a:srgbClr val="D51A01">
              <a:shade val="50000"/>
            </a:srgbClr>
          </a:lnRef>
          <a:fillRef idx="1">
            <a:srgbClr val="D51A01"/>
          </a:fillRef>
          <a:effectRef idx="0">
            <a:srgbClr val="D51A01"/>
          </a:effectRef>
          <a:fontRef idx="minor">
            <a:srgbClr val="FFFFFF"/>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panose="02010600030101010101" charset="-122"/>
                <a:ea typeface="+mn-ea"/>
                <a:cs typeface="+mn-ea"/>
              </a:defRPr>
            </a:lvl1pPr>
            <a:lvl2pPr marL="457200" algn="l" defTabSz="914400" rtl="0" eaLnBrk="1" latinLnBrk="0" hangingPunct="1">
              <a:defRPr sz="1800" kern="1200">
                <a:solidFill>
                  <a:srgbClr val="FFFFFF"/>
                </a:solidFill>
                <a:latin typeface="等线" panose="02010600030101010101" charset="-122"/>
                <a:ea typeface="+mn-ea"/>
                <a:cs typeface="+mn-ea"/>
              </a:defRPr>
            </a:lvl2pPr>
            <a:lvl3pPr marL="914400" algn="l" defTabSz="914400" rtl="0" eaLnBrk="1" latinLnBrk="0" hangingPunct="1">
              <a:defRPr sz="1800" kern="1200">
                <a:solidFill>
                  <a:srgbClr val="FFFFFF"/>
                </a:solidFill>
                <a:latin typeface="等线" panose="02010600030101010101" charset="-122"/>
                <a:ea typeface="+mn-ea"/>
                <a:cs typeface="+mn-ea"/>
              </a:defRPr>
            </a:lvl3pPr>
            <a:lvl4pPr marL="1371600" algn="l" defTabSz="914400" rtl="0" eaLnBrk="1" latinLnBrk="0" hangingPunct="1">
              <a:defRPr sz="1800" kern="1200">
                <a:solidFill>
                  <a:srgbClr val="FFFFFF"/>
                </a:solidFill>
                <a:latin typeface="等线" panose="02010600030101010101" charset="-122"/>
                <a:ea typeface="+mn-ea"/>
                <a:cs typeface="+mn-ea"/>
              </a:defRPr>
            </a:lvl4pPr>
            <a:lvl5pPr marL="1828800" algn="l" defTabSz="914400" rtl="0" eaLnBrk="1" latinLnBrk="0" hangingPunct="1">
              <a:defRPr sz="1800" kern="1200">
                <a:solidFill>
                  <a:srgbClr val="FFFFFF"/>
                </a:solidFill>
                <a:latin typeface="等线" panose="02010600030101010101" charset="-122"/>
                <a:ea typeface="+mn-ea"/>
                <a:cs typeface="+mn-ea"/>
              </a:defRPr>
            </a:lvl5pPr>
            <a:lvl6pPr marL="2286000" algn="l" defTabSz="914400" rtl="0" eaLnBrk="1" latinLnBrk="0" hangingPunct="1">
              <a:defRPr sz="1800" kern="1200">
                <a:solidFill>
                  <a:srgbClr val="FFFFFF"/>
                </a:solidFill>
                <a:latin typeface="等线" panose="02010600030101010101" charset="-122"/>
                <a:ea typeface="+mn-ea"/>
                <a:cs typeface="+mn-ea"/>
              </a:defRPr>
            </a:lvl6pPr>
            <a:lvl7pPr marL="2743200" algn="l" defTabSz="914400" rtl="0" eaLnBrk="1" latinLnBrk="0" hangingPunct="1">
              <a:defRPr sz="1800" kern="1200">
                <a:solidFill>
                  <a:srgbClr val="FFFFFF"/>
                </a:solidFill>
                <a:latin typeface="等线" panose="02010600030101010101" charset="-122"/>
                <a:ea typeface="+mn-ea"/>
                <a:cs typeface="+mn-ea"/>
              </a:defRPr>
            </a:lvl7pPr>
            <a:lvl8pPr marL="3200400" algn="l" defTabSz="914400" rtl="0" eaLnBrk="1" latinLnBrk="0" hangingPunct="1">
              <a:defRPr sz="1800" kern="1200">
                <a:solidFill>
                  <a:srgbClr val="FFFFFF"/>
                </a:solidFill>
                <a:latin typeface="等线" panose="02010600030101010101" charset="-122"/>
                <a:ea typeface="+mn-ea"/>
                <a:cs typeface="+mn-ea"/>
              </a:defRPr>
            </a:lvl8pPr>
            <a:lvl9pPr marL="3657600" algn="l" defTabSz="914400" rtl="0" eaLnBrk="1" latinLnBrk="0" hangingPunct="1">
              <a:defRPr sz="1800" kern="1200">
                <a:solidFill>
                  <a:srgbClr val="FFFFFF"/>
                </a:solidFill>
                <a:latin typeface="等线" panose="02010600030101010101" charset="-122"/>
                <a:ea typeface="+mn-ea"/>
                <a:cs typeface="+mn-ea"/>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grpSp>
        <p:nvGrpSpPr>
          <p:cNvPr id="5" name="9"/>
          <p:cNvGrpSpPr/>
          <p:nvPr/>
        </p:nvGrpSpPr>
        <p:grpSpPr>
          <a:xfrm>
            <a:off x="914517" y="4613041"/>
            <a:ext cx="11170706" cy="748125"/>
            <a:chOff x="4733237" y="4427214"/>
            <a:chExt cx="7138857" cy="1185492"/>
          </a:xfrm>
          <a:solidFill>
            <a:srgbClr val="D51A01"/>
          </a:solidFill>
        </p:grpSpPr>
        <p:sp>
          <p:nvSpPr>
            <p:cNvPr id="6" name="Aichitds7-1"/>
            <p:cNvSpPr/>
            <p:nvPr>
              <p:custDataLst>
                <p:tags r:id="rId3"/>
              </p:custDataLst>
            </p:nvPr>
          </p:nvSpPr>
          <p:spPr>
            <a:xfrm>
              <a:off x="4733237" y="4427214"/>
              <a:ext cx="5401518" cy="1111853"/>
            </a:xfrm>
            <a:custGeom>
              <a:gdLst>
                <a:gd name="connsiteX0" fmla="*/ 0 w 6869344"/>
                <a:gd name="connsiteY0" fmla="*/ 0 h 467115"/>
                <a:gd name="connsiteX1" fmla="*/ 35421 w 6869344"/>
                <a:gd name="connsiteY1" fmla="*/ 0 h 467115"/>
                <a:gd name="connsiteX2" fmla="*/ 35421 w 6869344"/>
                <a:gd name="connsiteY2" fmla="*/ 432193 h 467115"/>
                <a:gd name="connsiteX3" fmla="*/ 6869344 w 6869344"/>
                <a:gd name="connsiteY3" fmla="*/ 432193 h 467115"/>
                <a:gd name="connsiteX4" fmla="*/ 6869344 w 6869344"/>
                <a:gd name="connsiteY4" fmla="*/ 467115 h 467115"/>
                <a:gd name="connsiteX5" fmla="*/ 0 w 6869344"/>
                <a:gd name="connsiteY5" fmla="*/ 467115 h 467115"/>
                <a:gd name="connsiteX6" fmla="*/ 0 w 6869344"/>
                <a:gd name="connsiteY6" fmla="*/ 0 h 467115"/>
                <a:gd name="connsiteX0-1" fmla="*/ 0 w 6869344"/>
                <a:gd name="connsiteY0-2" fmla="*/ 492125 h 959240"/>
                <a:gd name="connsiteX1-3" fmla="*/ 29071 w 6869344"/>
                <a:gd name="connsiteY1-4" fmla="*/ 0 h 959240"/>
                <a:gd name="connsiteX2-5" fmla="*/ 35421 w 6869344"/>
                <a:gd name="connsiteY2-6" fmla="*/ 924318 h 959240"/>
                <a:gd name="connsiteX3-7" fmla="*/ 6869344 w 6869344"/>
                <a:gd name="connsiteY3-8" fmla="*/ 924318 h 959240"/>
                <a:gd name="connsiteX4-9" fmla="*/ 6869344 w 6869344"/>
                <a:gd name="connsiteY4-10" fmla="*/ 959240 h 959240"/>
                <a:gd name="connsiteX5-11" fmla="*/ 0 w 6869344"/>
                <a:gd name="connsiteY5-12" fmla="*/ 959240 h 959240"/>
                <a:gd name="connsiteX6-13" fmla="*/ 0 w 6869344"/>
                <a:gd name="connsiteY6-14" fmla="*/ 492125 h 959240"/>
                <a:gd name="connsiteX0-15" fmla="*/ 0 w 6872519"/>
                <a:gd name="connsiteY0-16" fmla="*/ 0 h 959240"/>
                <a:gd name="connsiteX1-17" fmla="*/ 32246 w 6872519"/>
                <a:gd name="connsiteY1-18" fmla="*/ 0 h 959240"/>
                <a:gd name="connsiteX2-19" fmla="*/ 38596 w 6872519"/>
                <a:gd name="connsiteY2-20" fmla="*/ 924318 h 959240"/>
                <a:gd name="connsiteX3-21" fmla="*/ 6872519 w 6872519"/>
                <a:gd name="connsiteY3-22" fmla="*/ 924318 h 959240"/>
                <a:gd name="connsiteX4-23" fmla="*/ 6872519 w 6872519"/>
                <a:gd name="connsiteY4-24" fmla="*/ 959240 h 959240"/>
                <a:gd name="connsiteX5-25" fmla="*/ 3175 w 6872519"/>
                <a:gd name="connsiteY5-26" fmla="*/ 959240 h 959240"/>
                <a:gd name="connsiteX6-27" fmla="*/ 0 w 6872519"/>
                <a:gd name="connsiteY6-28" fmla="*/ 0 h 95924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Lst>
              <a:rect l="l" t="t" r="r" b="b"/>
              <a:pathLst>
                <a:path w="6872519" h="959240">
                  <a:moveTo>
                    <a:pt x="0" y="0"/>
                  </a:moveTo>
                  <a:lnTo>
                    <a:pt x="32246" y="0"/>
                  </a:lnTo>
                  <a:cubicBezTo>
                    <a:pt x="34363" y="308106"/>
                    <a:pt x="36479" y="616212"/>
                    <a:pt x="38596" y="924318"/>
                  </a:cubicBezTo>
                  <a:lnTo>
                    <a:pt x="6872519" y="924318"/>
                  </a:lnTo>
                  <a:lnTo>
                    <a:pt x="6872519" y="959240"/>
                  </a:lnTo>
                  <a:lnTo>
                    <a:pt x="3175" y="959240"/>
                  </a:lnTo>
                  <a:cubicBezTo>
                    <a:pt x="2117" y="639493"/>
                    <a:pt x="1058" y="319747"/>
                    <a:pt x="0" y="0"/>
                  </a:cubicBezTo>
                  <a:close/>
                </a:path>
              </a:pathLst>
            </a:custGeom>
            <a:grpFill/>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sp>
          <p:nvSpPr>
            <p:cNvPr id="7" name="Aichitds7-2"/>
            <p:cNvSpPr/>
            <p:nvPr>
              <p:custDataLst>
                <p:tags r:id="rId4"/>
              </p:custDataLst>
            </p:nvPr>
          </p:nvSpPr>
          <p:spPr>
            <a:xfrm>
              <a:off x="9853926" y="5384800"/>
              <a:ext cx="2018168" cy="227906"/>
            </a:xfrm>
            <a:prstGeom prst="rect">
              <a:avLst/>
            </a:prstGeom>
            <a:grpFill/>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grpSp>
      <p:grpSp>
        <p:nvGrpSpPr>
          <p:cNvPr id="18" name="组合 17"/>
          <p:cNvGrpSpPr/>
          <p:nvPr/>
        </p:nvGrpSpPr>
        <p:grpSpPr>
          <a:xfrm>
            <a:off x="379095" y="1483995"/>
            <a:ext cx="10664825" cy="2165350"/>
            <a:chOff x="597" y="2337"/>
            <a:chExt cx="16795" cy="3410"/>
          </a:xfrm>
        </p:grpSpPr>
        <p:sp>
          <p:nvSpPr>
            <p:cNvPr id="2" name="redpptx.com-圆角矩形 5"/>
            <p:cNvSpPr/>
            <p:nvPr>
              <p:custDataLst>
                <p:tags r:id="rId5"/>
              </p:custDataLst>
            </p:nvPr>
          </p:nvSpPr>
          <p:spPr>
            <a:xfrm>
              <a:off x="1450" y="2337"/>
              <a:ext cx="15943" cy="3410"/>
            </a:xfrm>
            <a:prstGeom prst="rect">
              <a:avLst/>
            </a:prstGeom>
            <a:solidFill>
              <a:srgbClr val="FFFBFB"/>
            </a:solidFill>
            <a:ln>
              <a:solidFill>
                <a:srgbClr val="D51A01"/>
              </a:solidFill>
              <a:prstDash val="solid"/>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base" latinLnBrk="0" hangingPunct="1">
                <a:lnSpc>
                  <a:spcPct val="120000"/>
                </a:lnSpc>
                <a:spcBef>
                  <a:spcPct val="0"/>
                </a:spcBef>
                <a:spcAft>
                  <a:spcPct val="0"/>
                </a:spcAft>
                <a:buClrTx/>
                <a:buSzTx/>
                <a:buFontTx/>
                <a:buNone/>
                <a:defRPr/>
              </a:pPr>
              <a:endParaRPr kumimoji="0" lang="zh-CN" altLang="en-US" sz="2135" b="0" i="0" u="none" strike="noStrike" kern="120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grpSp>
          <p:nvGrpSpPr>
            <p:cNvPr id="8" name="redpptx.com-Aitds3"/>
            <p:cNvGrpSpPr/>
            <p:nvPr/>
          </p:nvGrpSpPr>
          <p:grpSpPr>
            <a:xfrm>
              <a:off x="597" y="2782"/>
              <a:ext cx="629" cy="414"/>
              <a:chOff x="2762976" y="2497837"/>
              <a:chExt cx="501650" cy="330200"/>
            </a:xfrm>
            <a:solidFill>
              <a:srgbClr val="D51A01"/>
            </a:solidFill>
          </p:grpSpPr>
          <p:sp>
            <p:nvSpPr>
              <p:cNvPr id="9" name="Aitds3-1"/>
              <p:cNvSpPr/>
              <p:nvPr>
                <p:custDataLst>
                  <p:tags r:id="rId6"/>
                </p:custDataLst>
              </p:nvPr>
            </p:nvSpPr>
            <p:spPr>
              <a:xfrm>
                <a:off x="2762976" y="2497837"/>
                <a:ext cx="165100" cy="330200"/>
              </a:xfrm>
              <a:prstGeom prst="chevron">
                <a:avLst/>
              </a:prstGeom>
              <a:grp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sp>
            <p:nvSpPr>
              <p:cNvPr id="10" name="Aitds3-2"/>
              <p:cNvSpPr/>
              <p:nvPr>
                <p:custDataLst>
                  <p:tags r:id="rId7"/>
                </p:custDataLst>
              </p:nvPr>
            </p:nvSpPr>
            <p:spPr>
              <a:xfrm>
                <a:off x="2928076" y="2497837"/>
                <a:ext cx="165100" cy="330200"/>
              </a:xfrm>
              <a:prstGeom prst="chevron">
                <a:avLst/>
              </a:prstGeom>
              <a:grp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sp>
            <p:nvSpPr>
              <p:cNvPr id="11" name="Aitds3-3"/>
              <p:cNvSpPr/>
              <p:nvPr>
                <p:custDataLst>
                  <p:tags r:id="rId8"/>
                </p:custDataLst>
              </p:nvPr>
            </p:nvSpPr>
            <p:spPr>
              <a:xfrm>
                <a:off x="3099526" y="2497837"/>
                <a:ext cx="165100" cy="330200"/>
              </a:xfrm>
              <a:prstGeom prst="chevron">
                <a:avLst/>
              </a:prstGeom>
              <a:grp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grpSp>
        <p:sp>
          <p:nvSpPr>
            <p:cNvPr id="12" name="redpptx.com-Aitds4-2"/>
            <p:cNvSpPr>
              <a:spLocks noChangeArrowheads="1"/>
            </p:cNvSpPr>
            <p:nvPr>
              <p:custDataLst>
                <p:tags r:id="rId9"/>
              </p:custDataLst>
            </p:nvPr>
          </p:nvSpPr>
          <p:spPr bwMode="auto">
            <a:xfrm>
              <a:off x="1316" y="2851"/>
              <a:ext cx="267" cy="267"/>
            </a:xfrm>
            <a:prstGeom prst="flowChartConnector">
              <a:avLst/>
            </a:prstGeom>
            <a:solidFill>
              <a:srgbClr val="D51A01"/>
            </a:solidFill>
            <a:ln w="12700">
              <a:solidFill>
                <a:srgbClr val="FFFFFF"/>
              </a:solidFill>
              <a:round/>
            </a:ln>
          </p:spPr>
          <p:txBody>
            <a:bodyPr anchor="ctr"/>
            <a:lstStyle>
              <a:defPPr>
                <a:defRPr lang="zh-CN"/>
              </a:defPPr>
              <a:lvl1pPr marL="0" algn="l" defTabSz="914400" rtl="0" eaLnBrk="1" latinLnBrk="0" hangingPunct="1">
                <a:spcBef>
                  <a:spcPct val="20000"/>
                </a:spcBef>
                <a:buFont typeface="Arial" pitchFamily="34" charset="0"/>
                <a:buChar char="•"/>
                <a:defRPr sz="32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1pPr>
              <a:lvl2pPr marL="742950" indent="-285750" algn="l" defTabSz="914400" rtl="0" eaLnBrk="1" latinLnBrk="0" hangingPunct="1">
                <a:spcBef>
                  <a:spcPct val="20000"/>
                </a:spcBef>
                <a:buFont typeface="Arial" pitchFamily="34" charset="0"/>
                <a:buChar char="–"/>
                <a:defRPr sz="28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2pPr>
              <a:lvl3pPr marL="1143000" indent="-228600" algn="l" defTabSz="914400" rtl="0" eaLnBrk="1" latinLnBrk="0" hangingPunct="1">
                <a:spcBef>
                  <a:spcPct val="20000"/>
                </a:spcBef>
                <a:buFont typeface="Arial" pitchFamily="34" charset="0"/>
                <a:buChar char="•"/>
                <a:defRPr sz="24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3pPr>
              <a:lvl4pPr marL="1600200" indent="-228600" algn="l" defTabSz="914400" rtl="0" eaLnBrk="1" latinLnBrk="0" hangingPunct="1">
                <a:spcBef>
                  <a:spcPct val="20000"/>
                </a:spcBef>
                <a:buFont typeface="Arial" pitchFamily="34" charset="0"/>
                <a:buChar char="–"/>
                <a:defRPr sz="20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4pPr>
              <a:lvl5pPr marL="2057400" indent="-228600" algn="l" defTabSz="914400" rtl="0" eaLnBrk="1" latinLnBrk="0" hangingPunct="1">
                <a:spcBef>
                  <a:spcPct val="20000"/>
                </a:spcBef>
                <a:buFont typeface="Arial" pitchFamily="34" charset="0"/>
                <a:buChar char="»"/>
                <a:defRPr sz="20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5pPr>
              <a:lvl6pPr marL="2514600" indent="-228600" algn="l" defTabSz="914400" rtl="0" eaLnBrk="0" fontAlgn="base" latinLnBrk="0" hangingPunct="0">
                <a:spcBef>
                  <a:spcPct val="20000"/>
                </a:spcBef>
                <a:spcAft>
                  <a:spcPct val="0"/>
                </a:spcAft>
                <a:buFont typeface="Arial" pitchFamily="34" charset="0"/>
                <a:buChar char="»"/>
                <a:defRPr sz="20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6pPr>
              <a:lvl7pPr marL="2971800" indent="-228600" algn="l" defTabSz="914400" rtl="0" eaLnBrk="0" fontAlgn="base" latinLnBrk="0" hangingPunct="0">
                <a:spcBef>
                  <a:spcPct val="20000"/>
                </a:spcBef>
                <a:spcAft>
                  <a:spcPct val="0"/>
                </a:spcAft>
                <a:buFont typeface="Arial" pitchFamily="34" charset="0"/>
                <a:buChar char="»"/>
                <a:defRPr sz="20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7pPr>
              <a:lvl8pPr marL="3429000" indent="-228600" algn="l" defTabSz="914400" rtl="0" eaLnBrk="0" fontAlgn="base" latinLnBrk="0" hangingPunct="0">
                <a:spcBef>
                  <a:spcPct val="20000"/>
                </a:spcBef>
                <a:spcAft>
                  <a:spcPct val="0"/>
                </a:spcAft>
                <a:buFont typeface="Arial" pitchFamily="34" charset="0"/>
                <a:buChar char="»"/>
                <a:defRPr sz="20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8pPr>
              <a:lvl9pPr marL="3886200" indent="-228600" algn="l" defTabSz="914400" rtl="0" eaLnBrk="0" fontAlgn="base" latinLnBrk="0" hangingPunct="0">
                <a:spcBef>
                  <a:spcPct val="20000"/>
                </a:spcBef>
                <a:spcAft>
                  <a:spcPct val="0"/>
                </a:spcAft>
                <a:buFont typeface="Arial" pitchFamily="34" charset="0"/>
                <a:buChar char="»"/>
                <a:defRPr sz="2000" kern="1200">
                  <a:solidFill>
                    <a:srgbClr val="000000"/>
                  </a:solidFill>
                  <a:latin typeface="Calibri" panose="020f0502020204030204" pitchFamily="34" charset="0"/>
                  <a:ea typeface="宋体" panose="02010600030101010101" pitchFamily="2" charset="-122"/>
                  <a:cs typeface="+mn-cs"/>
                  <a:sym typeface="Calibri" panose="020f0502020204030204" pitchFamily="34" charset="0"/>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zh-CN" sz="1800" b="0" i="0" u="none" strike="noStrike" kern="0" cap="none" spc="0" normalizeH="0" baseline="0" noProof="0">
                <a:ln>
                  <a:noFill/>
                </a:ln>
                <a:solidFill>
                  <a:schemeClr val="tx1">
                    <a:lumMod val="75000"/>
                    <a:lumOff val="25000"/>
                  </a:schemeClr>
                </a:solidFill>
                <a:effectLst/>
                <a:uLnTx/>
                <a:uFillTx/>
                <a:latin typeface="阿里巴巴普惠体"/>
                <a:ea typeface="阿里巴巴普惠体"/>
                <a:cs typeface="等线" panose="02010600030101010101" charset="-122"/>
                <a:sym typeface="等线" panose="02010600030101010101" charset="-122"/>
              </a:endParaRPr>
            </a:p>
          </p:txBody>
        </p:sp>
        <p:sp>
          <p:nvSpPr>
            <p:cNvPr id="15" name="redpptx.com-TextBox 12"/>
            <p:cNvSpPr txBox="1"/>
            <p:nvPr>
              <p:custDataLst>
                <p:tags r:id="rId10"/>
              </p:custDataLst>
            </p:nvPr>
          </p:nvSpPr>
          <p:spPr>
            <a:xfrm>
              <a:off x="1806" y="2770"/>
              <a:ext cx="15031" cy="2727"/>
            </a:xfrm>
            <a:prstGeom prst="rect">
              <a:avLst/>
            </a:prstGeom>
            <a:noFill/>
          </p:spPr>
          <p:txBody>
            <a:bodyPr wrap="square">
              <a:spAutoFit/>
            </a:bodyPr>
            <a:lstStyle>
              <a:defPPr>
                <a:defRPr lang="zh-CN"/>
              </a:defPPr>
              <a:lvl1pPr marL="0" marR="0" algn="just" defTabSz="914400" rtl="0" eaLnBrk="1" latinLnBrk="0" hangingPunct="1">
                <a:lnSpc>
                  <a:spcPct val="120000"/>
                </a:lnSpc>
                <a:spcBef>
                  <a:spcPct val="0"/>
                </a:spcBef>
                <a:spcAft>
                  <a:spcPts val="600"/>
                </a:spcAft>
                <a:buClr>
                  <a:srgbClr val="BC000D"/>
                </a:buClr>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1200"/>
                </a:spcAft>
              </a:pPr>
              <a:r>
                <a:rPr lang="zh-CN" altLang="en-US" sz="1800">
                  <a:solidFill>
                    <a:schemeClr val="tx1">
                      <a:lumMod val="75000"/>
                      <a:lumOff val="25000"/>
                    </a:schemeClr>
                  </a:solidFill>
                  <a:latin typeface="阿里巴巴普惠体"/>
                  <a:ea typeface="阿里巴巴普惠体"/>
                  <a:cs typeface="阿里巴巴普惠体" panose="00020600040101010101" charset="-122"/>
                </a:rPr>
                <a:t>“十个坚持”历史经验提供给我们的是标尺，它告诉我们什么是正确的、什么是错误的，什么是真理、什么是谬误，从而使我们能够分清是非、统一思想、加强团结、凝聚力量。“十个坚持”历史经验提供给我们的是启示，它告诉我们什么是主观、什么是客观，什么是普遍性、什么是特殊性，从而使我们能够坚持一切从实际出发，实事求是，不断深化对历史规律的认识。</a:t>
              </a:r>
            </a:p>
          </p:txBody>
        </p:sp>
      </p:grpSp>
      <p:sp>
        <p:nvSpPr>
          <p:cNvPr id="17" name="9"/>
          <p:cNvSpPr txBox="1"/>
          <p:nvPr/>
        </p:nvSpPr>
        <p:spPr>
          <a:xfrm>
            <a:off x="1464310" y="3985260"/>
            <a:ext cx="7695565" cy="1087755"/>
          </a:xfrm>
          <a:prstGeom prst="rect">
            <a:avLst/>
          </a:prstGeom>
          <a:noFill/>
        </p:spPr>
        <p:txBody>
          <a:bodyPr wrap="square">
            <a:spAutoFit/>
          </a:bodyPr>
          <a:lstStyle>
            <a:defPPr>
              <a:defRPr lang="zh-CN"/>
            </a:defPPr>
            <a:lvl1pPr marL="0" marR="0" algn="just" defTabSz="914400" rtl="0" eaLnBrk="1" latinLnBrk="0" hangingPunct="1">
              <a:lnSpc>
                <a:spcPct val="120000"/>
              </a:lnSpc>
              <a:spcBef>
                <a:spcPct val="0"/>
              </a:spcBef>
              <a:spcAft>
                <a:spcPts val="600"/>
              </a:spcAft>
              <a:buClr>
                <a:srgbClr val="BC000D"/>
              </a:buClr>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solidFill>
                  <a:schemeClr val="tx1">
                    <a:lumMod val="75000"/>
                    <a:lumOff val="25000"/>
                  </a:schemeClr>
                </a:solidFill>
                <a:latin typeface="阿里巴巴普惠体"/>
                <a:ea typeface="阿里巴巴普惠体"/>
                <a:cs typeface="阿里巴巴普惠体" panose="00020600040101010101" charset="-122"/>
              </a:rPr>
              <a:t>“十个坚持”历史经验提供给我们的是动力，它告诉我们什么是物质、什么是精神，什么是主动、什么是被动，从而使我们能够更加坚定决心和意志，增强继续前行的勇气和力量。</a:t>
            </a:r>
          </a:p>
        </p:txBody>
      </p:sp>
      <p:pic>
        <p:nvPicPr>
          <p:cNvPr id="19" name="图片 18" descr="51miz-E1151182-728E4DB7"/>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9366885" y="2677795"/>
            <a:ext cx="2340610" cy="312166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arn(inVertical)">
                                      <p:cBhvr>
                                        <p:cTn id="11" dur="500"/>
                                        <p:tgtEl>
                                          <p:spTgt spid="5"/>
                                        </p:tgtEl>
                                      </p:cBhvr>
                                    </p:animEffect>
                                  </p:childTnLst>
                                </p:cTn>
                              </p:par>
                            </p:childTnLst>
                          </p:cTn>
                        </p:par>
                        <p:par>
                          <p:cTn id="12" fill="hold" nodeType="afterGroup">
                            <p:stCondLst>
                              <p:cond delay="1000"/>
                            </p:stCondLst>
                            <p:childTnLst>
                              <p:par>
                                <p:cTn id="13" presetID="16" presetClass="entr" presetSubtype="21" dur="500" fill="hold" nodeType="after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barn(inVertical)">
                                      <p:cBhvr>
                                        <p:cTn id="15" dur="500"/>
                                        <p:tgtEl>
                                          <p:spTgt spid="18"/>
                                        </p:tgtEl>
                                      </p:cBhvr>
                                    </p:animEffect>
                                  </p:childTnLst>
                                </p:cTn>
                              </p:par>
                            </p:childTnLst>
                          </p:cTn>
                        </p:par>
                        <p:par>
                          <p:cTn id="16" fill="hold" nodeType="afterGroup">
                            <p:stCondLst>
                              <p:cond delay="1500"/>
                            </p:stCondLst>
                            <p:childTnLst>
                              <p:par>
                                <p:cTn id="17" presetID="16" presetClass="entr" presetSubtype="21" dur="500" fill="hold" grpId="0" nodeType="after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barn(inVertical)">
                                      <p:cBhvr>
                                        <p:cTn id="19" dur="500"/>
                                        <p:tgtEl>
                                          <p:spTgt spid="17"/>
                                        </p:tgtEl>
                                      </p:cBhvr>
                                    </p:animEffect>
                                  </p:childTnLst>
                                </p:cTn>
                              </p:par>
                            </p:childTnLst>
                          </p:cTn>
                        </p:par>
                        <p:par>
                          <p:cTn id="20" fill="hold" nodeType="afterGroup">
                            <p:stCondLst>
                              <p:cond delay="2000"/>
                            </p:stCondLst>
                            <p:childTnLst>
                              <p:par>
                                <p:cTn id="21" presetID="16" presetClass="entr" presetSubtype="21" dur="500" fill="hold" nodeType="after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barn(inVertical)">
                                      <p:cBhvr>
                                        <p:cTn id="2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1">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grpSp>
        <p:nvGrpSpPr>
          <p:cNvPr id="16" name="组合 15"/>
          <p:cNvGrpSpPr/>
          <p:nvPr/>
        </p:nvGrpSpPr>
        <p:grpSpPr>
          <a:xfrm>
            <a:off x="4869815" y="1764665"/>
            <a:ext cx="6140450" cy="3378200"/>
            <a:chOff x="7669" y="2779"/>
            <a:chExt cx="9670" cy="5320"/>
          </a:xfrm>
        </p:grpSpPr>
        <p:grpSp>
          <p:nvGrpSpPr>
            <p:cNvPr id="9" name="redpptx.com-Group 8"/>
            <p:cNvGrpSpPr/>
            <p:nvPr/>
          </p:nvGrpSpPr>
          <p:grpSpPr>
            <a:xfrm>
              <a:off x="7669" y="2779"/>
              <a:ext cx="9670" cy="5321"/>
              <a:chOff x="4647374" y="2011606"/>
              <a:chExt cx="6439269" cy="3971001"/>
            </a:xfrm>
          </p:grpSpPr>
          <p:sp>
            <p:nvSpPr>
              <p:cNvPr id="7" name="Aitds3"/>
              <p:cNvSpPr>
                <a:spLocks noChangeArrowheads="1"/>
              </p:cNvSpPr>
              <p:nvPr>
                <p:custDataLst>
                  <p:tags r:id="rId3"/>
                </p:custDataLst>
              </p:nvPr>
            </p:nvSpPr>
            <p:spPr bwMode="auto">
              <a:xfrm>
                <a:off x="4727836" y="2130897"/>
                <a:ext cx="6265545" cy="3726180"/>
              </a:xfrm>
              <a:prstGeom prst="rect">
                <a:avLst/>
              </a:prstGeom>
              <a:noFill/>
              <a:ln w="9525">
                <a:solidFill>
                  <a:srgbClr val="D51A01"/>
                </a:solid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188085" rtl="0" eaLnBrk="1" fontAlgn="auto" latinLnBrk="0" hangingPunct="1">
                  <a:lnSpc>
                    <a:spcPct val="120000"/>
                  </a:lnSpc>
                  <a:spcBef>
                    <a:spcPct val="0"/>
                  </a:spcBef>
                  <a:spcAft>
                    <a:spcPct val="0"/>
                  </a:spcAft>
                  <a:buClrTx/>
                  <a:buSzTx/>
                  <a:buFontTx/>
                  <a:buNone/>
                  <a:defRPr/>
                </a:pPr>
                <a:endParaRPr kumimoji="0" lang="zh-CN" altLang="en-US" sz="2340" b="0" i="0" u="none" strike="noStrike" kern="0" cap="none" spc="0" normalizeH="0" baseline="0" noProof="0">
                  <a:ln>
                    <a:noFill/>
                  </a:ln>
                  <a:solidFill>
                    <a:sysClr val="windowText" lastClr="000000"/>
                  </a:solidFill>
                  <a:effectLst/>
                  <a:uLnTx/>
                  <a:uFillTx/>
                  <a:latin typeface="阿里巴巴普惠体"/>
                  <a:ea typeface="阿里巴巴普惠体"/>
                  <a:cs typeface="等线" panose="02010600030101010101" charset="-122"/>
                  <a:sym typeface="等线" panose="02010600030101010101" charset="-122"/>
                </a:endParaRPr>
              </a:p>
            </p:txBody>
          </p:sp>
          <p:sp>
            <p:nvSpPr>
              <p:cNvPr id="8" name="Aitds5"/>
              <p:cNvSpPr/>
              <p:nvPr>
                <p:custDataLst>
                  <p:tags r:id="rId4"/>
                </p:custDataLst>
              </p:nvPr>
            </p:nvSpPr>
            <p:spPr bwMode="auto">
              <a:xfrm>
                <a:off x="4647374" y="2011606"/>
                <a:ext cx="686769" cy="688832"/>
              </a:xfrm>
              <a:custGeom>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D51A0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188085" rtl="0" eaLnBrk="1" fontAlgn="auto" latinLnBrk="0" hangingPunct="1">
                  <a:lnSpc>
                    <a:spcPct val="120000"/>
                  </a:lnSpc>
                  <a:spcBef>
                    <a:spcPct val="0"/>
                  </a:spcBef>
                  <a:spcAft>
                    <a:spcPct val="0"/>
                  </a:spcAft>
                  <a:buClrTx/>
                  <a:buSzTx/>
                  <a:buFontTx/>
                  <a:buNone/>
                  <a:defRPr/>
                </a:pPr>
                <a:endParaRPr kumimoji="0" lang="zh-CN" altLang="en-US" sz="2340" b="0" i="0" u="none" strike="noStrike" kern="0" cap="none" spc="0" normalizeH="0" baseline="0" noProof="0">
                  <a:ln>
                    <a:noFill/>
                  </a:ln>
                  <a:solidFill>
                    <a:sysClr val="windowText" lastClr="000000"/>
                  </a:solidFill>
                  <a:effectLst/>
                  <a:uLnTx/>
                  <a:uFillTx/>
                  <a:latin typeface="阿里巴巴普惠体"/>
                  <a:ea typeface="阿里巴巴普惠体"/>
                  <a:cs typeface="等线" panose="02010600030101010101" charset="-122"/>
                  <a:sym typeface="等线" panose="02010600030101010101" charset="-122"/>
                </a:endParaRPr>
              </a:p>
            </p:txBody>
          </p:sp>
          <p:sp>
            <p:nvSpPr>
              <p:cNvPr id="13" name="Aitds6"/>
              <p:cNvSpPr/>
              <p:nvPr>
                <p:custDataLst>
                  <p:tags r:id="rId5"/>
                </p:custDataLst>
              </p:nvPr>
            </p:nvSpPr>
            <p:spPr bwMode="auto">
              <a:xfrm flipH="1" flipV="1">
                <a:off x="10399872" y="5293775"/>
                <a:ext cx="686771" cy="688832"/>
              </a:xfrm>
              <a:custGeom>
                <a:gdLst>
                  <a:gd name="T0" fmla="*/ 0 w 1446"/>
                  <a:gd name="T1" fmla="*/ 0 h 1446"/>
                  <a:gd name="T2" fmla="*/ 2147483647 w 1446"/>
                  <a:gd name="T3" fmla="*/ 0 h 1446"/>
                  <a:gd name="T4" fmla="*/ 2147483647 w 1446"/>
                  <a:gd name="T5" fmla="*/ 2147483647 h 1446"/>
                  <a:gd name="T6" fmla="*/ 2147483647 w 1446"/>
                  <a:gd name="T7" fmla="*/ 2147483647 h 1446"/>
                  <a:gd name="T8" fmla="*/ 2147483647 w 1446"/>
                  <a:gd name="T9" fmla="*/ 2147483647 h 1446"/>
                  <a:gd name="T10" fmla="*/ 0 w 1446"/>
                  <a:gd name="T11" fmla="*/ 2147483647 h 1446"/>
                  <a:gd name="T12" fmla="*/ 0 w 1446"/>
                  <a:gd name="T13" fmla="*/ 0 h 1446"/>
                  <a:gd name="T14" fmla="*/ 0 60000 65536"/>
                  <a:gd name="T15" fmla="*/ 0 60000 65536"/>
                  <a:gd name="T16" fmla="*/ 0 60000 65536"/>
                  <a:gd name="T17" fmla="*/ 0 60000 65536"/>
                  <a:gd name="T18" fmla="*/ 0 60000 65536"/>
                  <a:gd name="T19" fmla="*/ 0 60000 65536"/>
                  <a:gd name="T20" fmla="*/ 0 60000 65536"/>
                </a:gdLst>
                <a:cxnLst>
                  <a:cxn ang="T14">
                    <a:pos x="T0" y="T1"/>
                  </a:cxn>
                  <a:cxn ang="T15">
                    <a:pos x="T2" y="T3"/>
                  </a:cxn>
                  <a:cxn ang="T16">
                    <a:pos x="T4" y="T5"/>
                  </a:cxn>
                  <a:cxn ang="T17">
                    <a:pos x="T6" y="T7"/>
                  </a:cxn>
                  <a:cxn ang="T18">
                    <a:pos x="T8" y="T9"/>
                  </a:cxn>
                  <a:cxn ang="T19">
                    <a:pos x="T10" y="T11"/>
                  </a:cxn>
                  <a:cxn ang="T20">
                    <a:pos x="T12" y="T13"/>
                  </a:cxn>
                </a:cxnLst>
                <a:rect l="0" t="0" r="r" b="b"/>
                <a:pathLst>
                  <a:path w="1446" h="1446">
                    <a:moveTo>
                      <a:pt x="0" y="0"/>
                    </a:moveTo>
                    <a:lnTo>
                      <a:pt x="1446" y="0"/>
                    </a:lnTo>
                    <a:lnTo>
                      <a:pt x="1446" y="458"/>
                    </a:lnTo>
                    <a:lnTo>
                      <a:pt x="438" y="458"/>
                    </a:lnTo>
                    <a:lnTo>
                      <a:pt x="438" y="1446"/>
                    </a:lnTo>
                    <a:lnTo>
                      <a:pt x="0" y="1446"/>
                    </a:lnTo>
                    <a:lnTo>
                      <a:pt x="0" y="0"/>
                    </a:lnTo>
                    <a:close/>
                  </a:path>
                </a:pathLst>
              </a:custGeom>
              <a:solidFill>
                <a:srgbClr val="D51A01"/>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1188085" rtl="0" eaLnBrk="1" fontAlgn="auto" latinLnBrk="0" hangingPunct="1">
                  <a:lnSpc>
                    <a:spcPct val="120000"/>
                  </a:lnSpc>
                  <a:spcBef>
                    <a:spcPct val="0"/>
                  </a:spcBef>
                  <a:spcAft>
                    <a:spcPct val="0"/>
                  </a:spcAft>
                  <a:buClrTx/>
                  <a:buSzTx/>
                  <a:buFontTx/>
                  <a:buNone/>
                  <a:defRPr/>
                </a:pPr>
                <a:endParaRPr kumimoji="0" lang="zh-CN" altLang="en-US" sz="2340" b="0" i="0" u="none" strike="noStrike" kern="0" cap="none" spc="0" normalizeH="0" baseline="0" noProof="0">
                  <a:ln>
                    <a:noFill/>
                  </a:ln>
                  <a:solidFill>
                    <a:sysClr val="windowText" lastClr="000000"/>
                  </a:solidFill>
                  <a:effectLst/>
                  <a:uLnTx/>
                  <a:uFillTx/>
                  <a:latin typeface="阿里巴巴普惠体"/>
                  <a:ea typeface="阿里巴巴普惠体"/>
                  <a:cs typeface="等线" panose="02010600030101010101" charset="-122"/>
                  <a:sym typeface="等线" panose="02010600030101010101" charset="-122"/>
                </a:endParaRPr>
              </a:p>
            </p:txBody>
          </p:sp>
        </p:grpSp>
        <p:sp>
          <p:nvSpPr>
            <p:cNvPr id="14" name="redpptx.com-TextBox 9"/>
            <p:cNvSpPr txBox="1"/>
            <p:nvPr>
              <p:custDataLst>
                <p:tags r:id="rId6"/>
              </p:custDataLst>
            </p:nvPr>
          </p:nvSpPr>
          <p:spPr>
            <a:xfrm>
              <a:off x="8700" y="3513"/>
              <a:ext cx="7923" cy="4017"/>
            </a:xfrm>
            <a:prstGeom prst="rect">
              <a:avLst/>
            </a:prstGeom>
            <a:noFill/>
          </p:spPr>
          <p:txBody>
            <a:bodyPr wrap="square">
              <a:spAutoFit/>
            </a:bodyPr>
            <a:lstStyle>
              <a:defPPr>
                <a:defRPr lang="zh-CN"/>
              </a:defPPr>
              <a:lvl1pPr marL="0" marR="0" algn="just" defTabSz="914400" rtl="0" eaLnBrk="1" latinLnBrk="0" hangingPunct="1">
                <a:lnSpc>
                  <a:spcPct val="120000"/>
                </a:lnSpc>
                <a:spcBef>
                  <a:spcPct val="0"/>
                </a:spcBef>
                <a:spcAft>
                  <a:spcPts val="1200"/>
                </a:spcAft>
                <a:buClr>
                  <a:srgbClr val="BC000D"/>
                </a:buClr>
                <a:defRPr sz="18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solidFill>
                    <a:srgbClr val="D51A01"/>
                  </a:solidFill>
                  <a:latin typeface="阿里巴巴普惠体"/>
                  <a:ea typeface="阿里巴巴普惠体"/>
                  <a:cs typeface="阿里巴巴普惠体" panose="00020600040101010101" charset="-122"/>
                </a:rPr>
                <a:t>党的第三个历史决议指出：</a:t>
              </a:r>
              <a:endParaRPr lang="en-US" altLang="zh-CN">
                <a:solidFill>
                  <a:srgbClr val="D51A01"/>
                </a:solidFill>
                <a:latin typeface="阿里巴巴普惠体"/>
                <a:ea typeface="阿里巴巴普惠体"/>
                <a:cs typeface="阿里巴巴普惠体" panose="00020600040101010101" charset="-122"/>
              </a:endParaRPr>
            </a:p>
            <a:p>
              <a:r>
                <a:rPr lang="zh-CN" altLang="zh-CN">
                  <a:latin typeface="阿里巴巴普惠体"/>
                  <a:ea typeface="阿里巴巴普惠体"/>
                  <a:cs typeface="阿里巴巴普惠体" panose="00020600040101010101" charset="-122"/>
                </a:rPr>
                <a:t>“中国共产党是领导我们事业的核心力量。中国人民和中华民族之所以能够扭转近代以后的历史命运、取得今天的伟大成就，最根本的是有中国共产党的坚强领导。历史和现实都证明，没有中国共产党，就没有新中国，就没有中华民族伟大复兴。”</a:t>
              </a:r>
            </a:p>
          </p:txBody>
        </p:sp>
      </p:grpSp>
      <p:grpSp>
        <p:nvGrpSpPr>
          <p:cNvPr id="17" name="组合 16"/>
          <p:cNvGrpSpPr/>
          <p:nvPr/>
        </p:nvGrpSpPr>
        <p:grpSpPr>
          <a:xfrm>
            <a:off x="1055823" y="1714207"/>
            <a:ext cx="3448050" cy="3378598"/>
            <a:chOff x="1663" y="2700"/>
            <a:chExt cx="5430" cy="5321"/>
          </a:xfrm>
        </p:grpSpPr>
        <p:sp>
          <p:nvSpPr>
            <p:cNvPr id="2" name="redpptx.com-Oval 1"/>
            <p:cNvSpPr/>
            <p:nvPr>
              <p:custDataLst>
                <p:tags r:id="rId7"/>
              </p:custDataLst>
            </p:nvPr>
          </p:nvSpPr>
          <p:spPr>
            <a:xfrm flipH="1">
              <a:off x="1772" y="2700"/>
              <a:ext cx="5321" cy="5321"/>
            </a:xfrm>
            <a:prstGeom prst="ellipse">
              <a:avLst/>
            </a:prstGeom>
            <a:gradFill>
              <a:gsLst>
                <a:gs pos="73000">
                  <a:srgbClr val="D51A01">
                    <a:lumMod val="5000"/>
                    <a:lumOff val="95000"/>
                    <a:alpha val="0"/>
                  </a:srgbClr>
                </a:gs>
                <a:gs pos="100000">
                  <a:srgbClr val="D51A01">
                    <a:alpha val="22000"/>
                  </a:srgbClr>
                </a:gs>
              </a:gsLst>
              <a:lin ang="0" scaled="0"/>
            </a:gradFill>
            <a:ln>
              <a:gradFill>
                <a:gsLst>
                  <a:gs pos="76000">
                    <a:srgbClr val="D51A01">
                      <a:lumMod val="5000"/>
                      <a:lumOff val="95000"/>
                      <a:alpha val="39000"/>
                    </a:srgbClr>
                  </a:gs>
                  <a:gs pos="100000">
                    <a:srgbClr val="D51A01"/>
                  </a:gs>
                </a:gsLst>
                <a:lin ang="0" scaled="0"/>
              </a:gra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sp>
          <p:nvSpPr>
            <p:cNvPr id="4" name="redpptx.com-Oval 2"/>
            <p:cNvSpPr/>
            <p:nvPr>
              <p:custDataLst>
                <p:tags r:id="rId8"/>
              </p:custDataLst>
            </p:nvPr>
          </p:nvSpPr>
          <p:spPr>
            <a:xfrm>
              <a:off x="1663" y="2700"/>
              <a:ext cx="5321" cy="5321"/>
            </a:xfrm>
            <a:prstGeom prst="ellipse">
              <a:avLst/>
            </a:prstGeom>
            <a:gradFill>
              <a:gsLst>
                <a:gs pos="73000">
                  <a:srgbClr val="D51A01">
                    <a:lumMod val="5000"/>
                    <a:lumOff val="95000"/>
                    <a:alpha val="0"/>
                  </a:srgbClr>
                </a:gs>
                <a:gs pos="100000">
                  <a:srgbClr val="D51A01">
                    <a:alpha val="22000"/>
                  </a:srgbClr>
                </a:gs>
              </a:gsLst>
              <a:lin ang="0" scaled="0"/>
            </a:gradFill>
            <a:ln>
              <a:gradFill>
                <a:gsLst>
                  <a:gs pos="76000">
                    <a:srgbClr val="D51A01">
                      <a:lumMod val="5000"/>
                      <a:lumOff val="95000"/>
                      <a:alpha val="39000"/>
                    </a:srgbClr>
                  </a:gs>
                  <a:gs pos="100000">
                    <a:srgbClr val="D51A01"/>
                  </a:gs>
                </a:gsLst>
                <a:lin ang="0" scaled="0"/>
              </a:gra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sp>
          <p:nvSpPr>
            <p:cNvPr id="5" name="redpptx.com-Oval 3"/>
            <p:cNvSpPr/>
            <p:nvPr>
              <p:custDataLst>
                <p:tags r:id="rId9"/>
              </p:custDataLst>
            </p:nvPr>
          </p:nvSpPr>
          <p:spPr bwMode="auto">
            <a:xfrm>
              <a:off x="2854" y="3781"/>
              <a:ext cx="3158" cy="3158"/>
            </a:xfrm>
            <a:prstGeom prst="ellipse">
              <a:avLst/>
            </a:prstGeom>
            <a:solidFill>
              <a:srgbClr val="D51A01"/>
            </a:solidFill>
            <a:ln w="6350">
              <a:solidFill>
                <a:srgbClr val="FFFFFF"/>
              </a:solidFill>
            </a:ln>
            <a:effectLst>
              <a:outerShdw blurRad="254000" dist="101600" dir="5400000" algn="ctr" rotWithShape="0">
                <a:srgbClr val="C30F0F">
                  <a:alpha val="23000"/>
                </a:srgbClr>
              </a:outerShdw>
            </a:effectLst>
          </p:spPr>
          <p:style>
            <a:lnRef idx="2">
              <a:srgbClr val="D51A01">
                <a:shade val="50000"/>
              </a:srgbClr>
            </a:lnRef>
            <a:fillRef idx="1">
              <a:srgbClr val="D51A01"/>
            </a:fillRef>
            <a:effectRef idx="0">
              <a:srgbClr val="D51A01"/>
            </a:effectRef>
            <a:fontRef idx="minor">
              <a:srgbClr val="FFFFFF"/>
            </a:fontRef>
          </p:style>
          <p:txBody>
            <a:bodyPr lIns="0" rIns="0"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2800" b="0" i="0" u="none" strike="noStrike" kern="1200" cap="none" spc="0" normalizeH="0" baseline="0" noProof="0">
                <a:ln w="19050">
                  <a:noFill/>
                </a:ln>
                <a:gradFill>
                  <a:gsLst>
                    <a:gs pos="100000">
                      <a:srgbClr val="E9BE61"/>
                    </a:gs>
                    <a:gs pos="49000">
                      <a:srgbClr val="FEEFAC"/>
                    </a:gs>
                  </a:gsLst>
                  <a:lin ang="5400000" scaled="0"/>
                </a:gradFill>
                <a:effectLst/>
                <a:uLnTx/>
                <a:uFillTx/>
                <a:latin typeface="阿里巴巴普惠体"/>
                <a:ea typeface="阿里巴巴普惠体"/>
                <a:cs typeface="等线" panose="02010600030101010101" charset="-122"/>
                <a:sym typeface="等线" panose="02010600030101010101" charset="-122"/>
              </a:endParaRPr>
            </a:p>
          </p:txBody>
        </p:sp>
        <p:sp>
          <p:nvSpPr>
            <p:cNvPr id="15" name="redpptx.com-TextBox 11"/>
            <p:cNvSpPr txBox="1"/>
            <p:nvPr>
              <p:custDataLst>
                <p:tags r:id="rId10"/>
              </p:custDataLst>
            </p:nvPr>
          </p:nvSpPr>
          <p:spPr>
            <a:xfrm>
              <a:off x="3251" y="4221"/>
              <a:ext cx="2362" cy="227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zh-CN" sz="4400">
                  <a:solidFill>
                    <a:srgbClr val="FFFFFF"/>
                  </a:solidFill>
                  <a:latin typeface="印品招牌体 中黑（非商用）" panose="02000500000000000000" charset="-122"/>
                  <a:ea typeface="印品招牌体 中黑（非商用）" panose="02000500000000000000" charset="-122"/>
                </a:rPr>
                <a:t>历史决议</a:t>
              </a: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childTnLst>
                          </p:cTn>
                        </p:par>
                        <p:par>
                          <p:cTn id="8" fill="hold" nodeType="afterGroup">
                            <p:stCondLst>
                              <p:cond delay="500"/>
                            </p:stCondLst>
                            <p:childTnLst>
                              <p:par>
                                <p:cTn id="9" presetID="9" presetClass="entr" presetSubtype="0" dur="500"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dissolve">
                                      <p:cBhvr>
                                        <p:cTn id="1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9">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grpSp>
        <p:nvGrpSpPr>
          <p:cNvPr id="15" name="组合 14"/>
          <p:cNvGrpSpPr/>
          <p:nvPr/>
        </p:nvGrpSpPr>
        <p:grpSpPr>
          <a:xfrm>
            <a:off x="882650" y="1329055"/>
            <a:ext cx="10434320" cy="2048510"/>
            <a:chOff x="1390" y="2093"/>
            <a:chExt cx="16432" cy="3226"/>
          </a:xfrm>
        </p:grpSpPr>
        <p:sp>
          <p:nvSpPr>
            <p:cNvPr id="2" name="redpptx.com-Freeform 1"/>
            <p:cNvSpPr/>
            <p:nvPr>
              <p:custDataLst>
                <p:tags r:id="rId3"/>
              </p:custDataLst>
            </p:nvPr>
          </p:nvSpPr>
          <p:spPr>
            <a:xfrm>
              <a:off x="1390" y="2525"/>
              <a:ext cx="16433" cy="2795"/>
            </a:xfrm>
            <a:custGeom>
              <a:gdLst>
                <a:gd name="connsiteX0" fmla="*/ 0 w 10666019"/>
                <a:gd name="connsiteY0" fmla="*/ 0 h 900900"/>
                <a:gd name="connsiteX1" fmla="*/ 10666019 w 10666019"/>
                <a:gd name="connsiteY1" fmla="*/ 0 h 900900"/>
                <a:gd name="connsiteX2" fmla="*/ 10666019 w 10666019"/>
                <a:gd name="connsiteY2" fmla="*/ 900900 h 900900"/>
                <a:gd name="connsiteX3" fmla="*/ 0 w 10666019"/>
                <a:gd name="connsiteY3" fmla="*/ 900900 h 900900"/>
                <a:gd name="connsiteX4" fmla="*/ 0 w 10666019"/>
                <a:gd name="connsiteY4" fmla="*/ 0 h 900900"/>
              </a:gdLst>
              <a:cxnLst>
                <a:cxn ang="0">
                  <a:pos x="connsiteX0" y="connsiteY0"/>
                </a:cxn>
                <a:cxn ang="0">
                  <a:pos x="connsiteX1" y="connsiteY1"/>
                </a:cxn>
                <a:cxn ang="0">
                  <a:pos x="connsiteX2" y="connsiteY2"/>
                </a:cxn>
                <a:cxn ang="0">
                  <a:pos x="connsiteX3" y="connsiteY3"/>
                </a:cxn>
                <a:cxn ang="0">
                  <a:pos x="connsiteX4" y="connsiteY4"/>
                </a:cxn>
              </a:cxnLst>
              <a:rect l="l" t="t" r="r" b="b"/>
              <a:pathLst>
                <a:path w="10666019" h="900900">
                  <a:moveTo>
                    <a:pt x="0" y="0"/>
                  </a:moveTo>
                  <a:lnTo>
                    <a:pt x="10666019" y="0"/>
                  </a:lnTo>
                  <a:lnTo>
                    <a:pt x="10666019" y="900900"/>
                  </a:lnTo>
                  <a:lnTo>
                    <a:pt x="0" y="900900"/>
                  </a:lnTo>
                  <a:lnTo>
                    <a:pt x="0" y="0"/>
                  </a:lnTo>
                  <a:close/>
                </a:path>
              </a:pathLst>
            </a:custGeom>
            <a:ln>
              <a:solidFill>
                <a:srgbClr val="D51A01"/>
              </a:solidFill>
            </a:ln>
          </p:spPr>
          <p:style>
            <a:lnRef idx="2">
              <a:srgbClr val="D51A01">
                <a:hueOff val="0"/>
                <a:satOff val="0"/>
                <a:lumOff val="0"/>
                <a:alphaOff val="0"/>
              </a:srgbClr>
            </a:lnRef>
            <a:fillRef idx="1">
              <a:srgbClr val="FFFFFF">
                <a:alpha val="90000"/>
                <a:hueOff val="0"/>
                <a:satOff val="0"/>
                <a:lumOff val="0"/>
                <a:alphaOff val="0"/>
              </a:srgbClr>
            </a:fillRef>
            <a:effectRef idx="0">
              <a:srgbClr val="FFFFFF">
                <a:alpha val="90000"/>
                <a:hueOff val="0"/>
                <a:satOff val="0"/>
                <a:lumOff val="0"/>
                <a:alphaOff val="0"/>
              </a:srgbClr>
            </a:effectRef>
            <a:fontRef idx="minor">
              <a:srgbClr val="000000">
                <a:hueOff val="0"/>
                <a:satOff val="0"/>
                <a:lumOff val="0"/>
                <a:alphaOff val="0"/>
              </a:srgbClr>
            </a:fontRef>
          </p:style>
          <p:txBody>
            <a:bodyPr spcFirstLastPara="0" vert="horz" wrap="square" lIns="827802" tIns="270764" rIns="827802" bIns="92456" numCol="1" spcCol="1270" anchor="t" anchorCtr="0">
              <a:noAutofit/>
            </a:bodyPr>
            <a:lstStyle>
              <a:defPPr>
                <a:defRPr lang="zh-CN"/>
              </a:defPPr>
              <a:lvl1pPr marL="0" algn="l" defTabSz="914400" rtl="0" eaLnBrk="1" latinLnBrk="0" hangingPunct="1">
                <a:defRPr sz="1800" kern="1200">
                  <a:solidFill>
                    <a:srgbClr val="000000"/>
                  </a:solidFill>
                  <a:latin typeface="阿里巴巴普惠体"/>
                  <a:ea typeface="+mn-ea"/>
                  <a:cs typeface="+mn-cs"/>
                </a:defRPr>
              </a:lvl1pPr>
              <a:lvl2pPr marL="457200" algn="l" defTabSz="914400" rtl="0" eaLnBrk="1" latinLnBrk="0" hangingPunct="1">
                <a:defRPr sz="1800" kern="1200">
                  <a:solidFill>
                    <a:srgbClr val="000000"/>
                  </a:solidFill>
                  <a:latin typeface="阿里巴巴普惠体"/>
                  <a:ea typeface="+mn-ea"/>
                  <a:cs typeface="+mn-cs"/>
                </a:defRPr>
              </a:lvl2pPr>
              <a:lvl3pPr marL="914400" algn="l" defTabSz="914400" rtl="0" eaLnBrk="1" latinLnBrk="0" hangingPunct="1">
                <a:defRPr sz="1800" kern="1200">
                  <a:solidFill>
                    <a:srgbClr val="000000"/>
                  </a:solidFill>
                  <a:latin typeface="阿里巴巴普惠体"/>
                  <a:ea typeface="+mn-ea"/>
                  <a:cs typeface="+mn-cs"/>
                </a:defRPr>
              </a:lvl3pPr>
              <a:lvl4pPr marL="1371600" algn="l" defTabSz="914400" rtl="0" eaLnBrk="1" latinLnBrk="0" hangingPunct="1">
                <a:defRPr sz="1800" kern="1200">
                  <a:solidFill>
                    <a:srgbClr val="000000"/>
                  </a:solidFill>
                  <a:latin typeface="阿里巴巴普惠体"/>
                  <a:ea typeface="+mn-ea"/>
                  <a:cs typeface="+mn-cs"/>
                </a:defRPr>
              </a:lvl4pPr>
              <a:lvl5pPr marL="1828800" algn="l" defTabSz="914400" rtl="0" eaLnBrk="1" latinLnBrk="0" hangingPunct="1">
                <a:defRPr sz="1800" kern="1200">
                  <a:solidFill>
                    <a:srgbClr val="000000"/>
                  </a:solidFill>
                  <a:latin typeface="阿里巴巴普惠体"/>
                  <a:ea typeface="+mn-ea"/>
                  <a:cs typeface="+mn-cs"/>
                </a:defRPr>
              </a:lvl5pPr>
              <a:lvl6pPr marL="2286000" algn="l" defTabSz="914400" rtl="0" eaLnBrk="1" latinLnBrk="0" hangingPunct="1">
                <a:defRPr sz="1800" kern="1200">
                  <a:solidFill>
                    <a:srgbClr val="000000"/>
                  </a:solidFill>
                  <a:latin typeface="阿里巴巴普惠体"/>
                  <a:ea typeface="+mn-ea"/>
                  <a:cs typeface="+mn-cs"/>
                </a:defRPr>
              </a:lvl6pPr>
              <a:lvl7pPr marL="2743200" algn="l" defTabSz="914400" rtl="0" eaLnBrk="1" latinLnBrk="0" hangingPunct="1">
                <a:defRPr sz="1800" kern="1200">
                  <a:solidFill>
                    <a:srgbClr val="000000"/>
                  </a:solidFill>
                  <a:latin typeface="阿里巴巴普惠体"/>
                  <a:ea typeface="+mn-ea"/>
                  <a:cs typeface="+mn-cs"/>
                </a:defRPr>
              </a:lvl7pPr>
              <a:lvl8pPr marL="3200400" algn="l" defTabSz="914400" rtl="0" eaLnBrk="1" latinLnBrk="0" hangingPunct="1">
                <a:defRPr sz="1800" kern="1200">
                  <a:solidFill>
                    <a:srgbClr val="000000"/>
                  </a:solidFill>
                  <a:latin typeface="阿里巴巴普惠体"/>
                  <a:ea typeface="+mn-ea"/>
                  <a:cs typeface="+mn-cs"/>
                </a:defRPr>
              </a:lvl8pPr>
              <a:lvl9pPr marL="3657600" algn="l" defTabSz="914400" rtl="0" eaLnBrk="1" latinLnBrk="0" hangingPunct="1">
                <a:defRPr sz="1800" kern="1200">
                  <a:solidFill>
                    <a:srgbClr val="000000"/>
                  </a:solidFill>
                  <a:latin typeface="阿里巴巴普惠体"/>
                  <a:ea typeface="+mn-ea"/>
                  <a:cs typeface="+mn-cs"/>
                </a:defRPr>
              </a:lvl9pPr>
            </a:lstStyle>
            <a:p>
              <a:pPr marL="0" marR="0" lvl="1" indent="0" algn="l" defTabSz="577850" rtl="0" eaLnBrk="1" fontAlgn="auto" latinLnBrk="0" hangingPunct="1">
                <a:lnSpc>
                  <a:spcPct val="120000"/>
                </a:lnSpc>
                <a:spcBef>
                  <a:spcPct val="0"/>
                </a:spcBef>
                <a:spcAft>
                  <a:spcPct val="0"/>
                </a:spcAft>
                <a:buClrTx/>
                <a:buSzTx/>
                <a:buFontTx/>
                <a:buNone/>
                <a:defRPr/>
              </a:pPr>
              <a:endParaRPr kumimoji="0" lang="zh-CN" altLang="en-US" sz="1300" b="0" i="0" u="none" strike="noStrike" kern="1200" cap="none" spc="0" normalizeH="0" baseline="0" noProof="0">
                <a:ln>
                  <a:noFill/>
                </a:ln>
                <a:solidFill>
                  <a:prstClr val="black">
                    <a:hueOff val="0"/>
                    <a:satOff val="0"/>
                    <a:lumOff val="0"/>
                    <a:alphaOff val="0"/>
                  </a:prstClr>
                </a:solidFill>
                <a:effectLst/>
                <a:uLnTx/>
                <a:uFillTx/>
                <a:latin typeface="阿里巴巴普惠体"/>
                <a:ea typeface="阿里巴巴普惠体"/>
                <a:cs typeface="等线" panose="02010600030101010101" charset="-122"/>
                <a:sym typeface="等线" panose="02010600030101010101" charset="-122"/>
              </a:endParaRPr>
            </a:p>
          </p:txBody>
        </p:sp>
        <p:sp>
          <p:nvSpPr>
            <p:cNvPr id="10" name="redpptx.com-TextBox 6"/>
            <p:cNvSpPr txBox="1"/>
            <p:nvPr>
              <p:custDataLst>
                <p:tags r:id="rId4"/>
              </p:custDataLst>
            </p:nvPr>
          </p:nvSpPr>
          <p:spPr>
            <a:xfrm>
              <a:off x="1814" y="3182"/>
              <a:ext cx="15573" cy="1681"/>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sz="1800">
                  <a:latin typeface="阿里巴巴普惠体"/>
                  <a:ea typeface="阿里巴巴普惠体"/>
                </a:rPr>
                <a:t>这条历史经验是从党的初心和使命来讲的，强调的是中国共产党是什么、要干什么的问题，阐述的是近代以来历史和人民为什么选择了中国共产党，党的领导在革命、建设和改革实践中的重要作用是如何发挥的。</a:t>
              </a:r>
            </a:p>
          </p:txBody>
        </p:sp>
        <p:sp>
          <p:nvSpPr>
            <p:cNvPr id="13" name="redpptx.com-Rectangle 9"/>
            <p:cNvSpPr/>
            <p:nvPr>
              <p:custDataLst>
                <p:tags r:id="rId5"/>
              </p:custDataLst>
            </p:nvPr>
          </p:nvSpPr>
          <p:spPr>
            <a:xfrm>
              <a:off x="1814" y="2093"/>
              <a:ext cx="10544" cy="632"/>
            </a:xfrm>
            <a:prstGeom prst="rect">
              <a:avLst/>
            </a:prstGeom>
            <a:ln>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r>
                <a:rPr lang="zh-CN" altLang="en-US">
                  <a:solidFill>
                    <a:srgbClr val="FFFFFF"/>
                  </a:solidFill>
                  <a:latin typeface="阿里巴巴普惠体"/>
                  <a:ea typeface="阿里巴巴普惠体"/>
                </a:rPr>
                <a:t>坚持党的领导，是党总结百年奋斗历程得出的第一条历史经验。</a:t>
              </a:r>
            </a:p>
          </p:txBody>
        </p:sp>
      </p:grpSp>
      <p:grpSp>
        <p:nvGrpSpPr>
          <p:cNvPr id="17" name="组合 16"/>
          <p:cNvGrpSpPr/>
          <p:nvPr/>
        </p:nvGrpSpPr>
        <p:grpSpPr>
          <a:xfrm>
            <a:off x="883920" y="3519170"/>
            <a:ext cx="10433685" cy="1854200"/>
            <a:chOff x="1392" y="5542"/>
            <a:chExt cx="16431" cy="2920"/>
          </a:xfrm>
        </p:grpSpPr>
        <p:grpSp>
          <p:nvGrpSpPr>
            <p:cNvPr id="14" name="组合 13"/>
            <p:cNvGrpSpPr/>
            <p:nvPr/>
          </p:nvGrpSpPr>
          <p:grpSpPr>
            <a:xfrm>
              <a:off x="1392" y="6256"/>
              <a:ext cx="16431" cy="2147"/>
              <a:chOff x="1392" y="6476"/>
              <a:chExt cx="16431" cy="2147"/>
            </a:xfrm>
          </p:grpSpPr>
          <p:sp>
            <p:nvSpPr>
              <p:cNvPr id="5" name="任意多边形: 形状 3"/>
              <p:cNvSpPr/>
              <p:nvPr>
                <p:custDataLst>
                  <p:tags r:id="rId6"/>
                </p:custDataLst>
              </p:nvPr>
            </p:nvSpPr>
            <p:spPr>
              <a:xfrm>
                <a:off x="1392" y="6476"/>
                <a:ext cx="16431" cy="2147"/>
              </a:xfrm>
              <a:custGeom>
                <a:gdLst>
                  <a:gd name="connsiteX0" fmla="*/ 0 w 9904331"/>
                  <a:gd name="connsiteY0" fmla="*/ 278466 h 1670760"/>
                  <a:gd name="connsiteX1" fmla="*/ 278466 w 9904331"/>
                  <a:gd name="connsiteY1" fmla="*/ 0 h 1670760"/>
                  <a:gd name="connsiteX2" fmla="*/ 9625865 w 9904331"/>
                  <a:gd name="connsiteY2" fmla="*/ 0 h 1670760"/>
                  <a:gd name="connsiteX3" fmla="*/ 9904331 w 9904331"/>
                  <a:gd name="connsiteY3" fmla="*/ 278466 h 1670760"/>
                  <a:gd name="connsiteX4" fmla="*/ 9904331 w 9904331"/>
                  <a:gd name="connsiteY4" fmla="*/ 1392294 h 1670760"/>
                  <a:gd name="connsiteX5" fmla="*/ 9625865 w 9904331"/>
                  <a:gd name="connsiteY5" fmla="*/ 1670760 h 1670760"/>
                  <a:gd name="connsiteX6" fmla="*/ 278466 w 9904331"/>
                  <a:gd name="connsiteY6" fmla="*/ 1670760 h 1670760"/>
                  <a:gd name="connsiteX7" fmla="*/ 0 w 9904331"/>
                  <a:gd name="connsiteY7" fmla="*/ 1392294 h 1670760"/>
                  <a:gd name="connsiteX8" fmla="*/ 0 w 9904331"/>
                  <a:gd name="connsiteY8" fmla="*/ 278466 h 16707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04331" h="1670760">
                    <a:moveTo>
                      <a:pt x="0" y="278466"/>
                    </a:moveTo>
                    <a:cubicBezTo>
                      <a:pt x="0" y="124673"/>
                      <a:pt x="124673" y="0"/>
                      <a:pt x="278466" y="0"/>
                    </a:cubicBezTo>
                    <a:lnTo>
                      <a:pt x="9625865" y="0"/>
                    </a:lnTo>
                    <a:cubicBezTo>
                      <a:pt x="9779658" y="0"/>
                      <a:pt x="9904331" y="124673"/>
                      <a:pt x="9904331" y="278466"/>
                    </a:cubicBezTo>
                    <a:lnTo>
                      <a:pt x="9904331" y="1392294"/>
                    </a:lnTo>
                    <a:cubicBezTo>
                      <a:pt x="9904331" y="1546087"/>
                      <a:pt x="9779658" y="1670760"/>
                      <a:pt x="9625865" y="1670760"/>
                    </a:cubicBezTo>
                    <a:lnTo>
                      <a:pt x="278466" y="1670760"/>
                    </a:lnTo>
                    <a:cubicBezTo>
                      <a:pt x="124673" y="1670760"/>
                      <a:pt x="0" y="1546087"/>
                      <a:pt x="0" y="1392294"/>
                    </a:cubicBezTo>
                    <a:lnTo>
                      <a:pt x="0" y="278466"/>
                    </a:lnTo>
                    <a:close/>
                  </a:path>
                </a:pathLst>
              </a:custGeom>
              <a:solidFill>
                <a:srgbClr val="D51A01"/>
              </a:solidFill>
              <a:ln>
                <a:noFill/>
              </a:ln>
            </p:spPr>
            <p:style>
              <a:lnRef idx="2">
                <a:srgbClr val="FFFFFF">
                  <a:hueOff val="0"/>
                  <a:satOff val="0"/>
                  <a:lumOff val="0"/>
                  <a:alphaOff val="0"/>
                </a:srgbClr>
              </a:lnRef>
              <a:fillRef idx="1">
                <a:srgbClr val="D51A01">
                  <a:hueOff val="0"/>
                  <a:satOff val="0"/>
                  <a:lumOff val="0"/>
                  <a:alphaOff val="0"/>
                </a:srgbClr>
              </a:fillRef>
              <a:effectRef idx="0">
                <a:srgbClr val="D51A01">
                  <a:hueOff val="0"/>
                  <a:satOff val="0"/>
                  <a:lumOff val="0"/>
                  <a:alphaOff val="0"/>
                </a:srgbClr>
              </a:effectRef>
              <a:fontRef idx="minor">
                <a:srgbClr val="FFFFFF"/>
              </a:fontRef>
            </p:style>
            <p:txBody>
              <a:bodyPr spcFirstLastPara="0" vert="horz" wrap="square" lIns="146330" tIns="146330" rIns="146330" bIns="146330" numCol="1" spcCol="1270" anchor="ctr" anchorCtr="0">
                <a:noAutofit/>
              </a:bodyP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l" defTabSz="755650" rtl="0" eaLnBrk="1" fontAlgn="auto" latinLnBrk="0" hangingPunct="1">
                  <a:lnSpc>
                    <a:spcPct val="120000"/>
                  </a:lnSpc>
                  <a:spcBef>
                    <a:spcPct val="0"/>
                  </a:spcBef>
                  <a:spcAft>
                    <a:spcPct val="0"/>
                  </a:spcAft>
                  <a:buClrTx/>
                  <a:buSzTx/>
                  <a:buFontTx/>
                  <a:buNone/>
                  <a:defRPr/>
                </a:pPr>
                <a:endParaRPr kumimoji="0" lang="zh-CN" altLang="en-US" sz="1700" b="0" i="0" u="none" strike="noStrike" kern="120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sp>
            <p:nvSpPr>
              <p:cNvPr id="12" name="redpptx.com-TextBox 7"/>
              <p:cNvSpPr txBox="1"/>
              <p:nvPr>
                <p:custDataLst>
                  <p:tags r:id="rId7"/>
                </p:custDataLst>
              </p:nvPr>
            </p:nvSpPr>
            <p:spPr>
              <a:xfrm>
                <a:off x="1814" y="6712"/>
                <a:ext cx="13868" cy="1713"/>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600"/>
                  </a:spcAft>
                  <a:buClr>
                    <a:srgbClr val="BC000D"/>
                  </a:buClr>
                  <a:buFont typeface="Wingdings" panose="05000000000000000000" pitchFamily="2" charset="2"/>
                  <a:buNone/>
                  <a:defRPr sz="18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rgbClr val="FFFFFF"/>
                    </a:solidFill>
                    <a:latin typeface="阿里巴巴普惠体"/>
                    <a:ea typeface="阿里巴巴普惠体"/>
                    <a:cs typeface="阿里巴巴普惠体" panose="00020600040101010101" charset="-122"/>
                  </a:rPr>
                  <a:t>这一条历史经验是最大的、最重要的、最根本的、最核心的，在“十个坚持”中起着打头和管总的作用，其他所有历史经验都是围绕着这一条而展开和叙述的，也都是对这一条历史经验的充分论证和强有力支撑。</a:t>
                </a:r>
              </a:p>
            </p:txBody>
          </p:sp>
        </p:grpSp>
        <p:pic>
          <p:nvPicPr>
            <p:cNvPr id="16" name="图片 15" descr="51miz-E1090739-1F7F2925"/>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4903" y="5542"/>
              <a:ext cx="2920" cy="2920"/>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4" dur="50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par>
                          <p:cTn id="8" fill="hold" nodeType="afterGroup">
                            <p:stCondLst>
                              <p:cond delay="500"/>
                            </p:stCondLst>
                            <p:childTnLst>
                              <p:par>
                                <p:cTn id="9" presetID="22" presetClass="entr" presetSubtype="4" dur="500" fill="hold" nodeType="afterEffect">
                                  <p:stCondLst>
                                    <p:cond delay="0"/>
                                  </p:stCondLst>
                                  <p:childTnLst>
                                    <p:set>
                                      <p:cBhvr>
                                        <p:cTn id="10" dur="1" fill="hold">
                                          <p:stCondLst>
                                            <p:cond delay="0"/>
                                          </p:stCondLst>
                                        </p:cTn>
                                        <p:tgtEl>
                                          <p:spTgt spid="17"/>
                                        </p:tgtEl>
                                        <p:attrNameLst>
                                          <p:attrName>style.visibility</p:attrName>
                                        </p:attrNameLst>
                                      </p:cBhvr>
                                      <p:to>
                                        <p:strVal val="visible"/>
                                      </p:to>
                                    </p:set>
                                    <p:animEffect transition="in" filter="wipe(down)">
                                      <p:cBhvr>
                                        <p:cTn id="11"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1">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grpSp>
        <p:nvGrpSpPr>
          <p:cNvPr id="20" name="组合 19"/>
          <p:cNvGrpSpPr/>
          <p:nvPr/>
        </p:nvGrpSpPr>
        <p:grpSpPr>
          <a:xfrm>
            <a:off x="988060" y="1349375"/>
            <a:ext cx="10240010" cy="1270000"/>
            <a:chOff x="1556" y="2125"/>
            <a:chExt cx="16126" cy="2000"/>
          </a:xfrm>
        </p:grpSpPr>
        <p:sp>
          <p:nvSpPr>
            <p:cNvPr id="7" name="redpptx.com-Rectangle 6"/>
            <p:cNvSpPr/>
            <p:nvPr>
              <p:custDataLst>
                <p:tags r:id="rId3"/>
              </p:custDataLst>
            </p:nvPr>
          </p:nvSpPr>
          <p:spPr>
            <a:xfrm>
              <a:off x="1556" y="2125"/>
              <a:ext cx="16127" cy="2001"/>
            </a:xfrm>
            <a:prstGeom prst="rect">
              <a:avLst/>
            </a:prstGeom>
            <a:solidFill>
              <a:srgbClr val="D51A01"/>
            </a:solidFill>
            <a:ln w="12700" cap="flat" cmpd="sng" algn="ctr">
              <a:solidFill>
                <a:srgbClr val="FFBF53">
                  <a:lumMod val="75000"/>
                </a:srgb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350" b="0" i="0" u="none" strike="noStrike" kern="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sp>
          <p:nvSpPr>
            <p:cNvPr id="8" name="椭圆 7"/>
            <p:cNvSpPr/>
            <p:nvPr>
              <p:custDataLst>
                <p:tags r:id="rId4"/>
              </p:custDataLst>
            </p:nvPr>
          </p:nvSpPr>
          <p:spPr>
            <a:xfrm>
              <a:off x="1838" y="2540"/>
              <a:ext cx="1262" cy="1258"/>
            </a:xfrm>
            <a:prstGeom prst="ellipse">
              <a:avLst/>
            </a:prstGeom>
            <a:solidFill>
              <a:srgbClr val="FFFFFF"/>
            </a:solidFill>
            <a:ln w="9525" cap="flat" cmpd="sng" algn="ctr">
              <a:solidFill>
                <a:srgbClr val="FFFFFF"/>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0" cap="none" spc="0" normalizeH="0" baseline="0" noProof="0">
                <a:ln>
                  <a:noFill/>
                </a:ln>
                <a:solidFill>
                  <a:srgbClr val="FFFFFF"/>
                </a:solidFill>
                <a:effectLst/>
                <a:uLnTx/>
                <a:uFillTx/>
                <a:latin typeface="阿里巴巴普惠体"/>
                <a:ea typeface="阿里巴巴普惠体"/>
                <a:cs typeface="等线" panose="02010600030101010101" charset="-122"/>
                <a:sym typeface="等线" panose="02010600030101010101" charset="-122"/>
              </a:endParaRPr>
            </a:p>
          </p:txBody>
        </p:sp>
        <p:sp>
          <p:nvSpPr>
            <p:cNvPr id="6" name="redpptx.com-TextBox 10"/>
            <p:cNvSpPr txBox="1"/>
            <p:nvPr>
              <p:custDataLst>
                <p:tags r:id="rId5"/>
              </p:custDataLst>
            </p:nvPr>
          </p:nvSpPr>
          <p:spPr>
            <a:xfrm>
              <a:off x="3100" y="2307"/>
              <a:ext cx="14250" cy="1802"/>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300"/>
                </a:spcAft>
              </a:pPr>
              <a:r>
                <a:rPr lang="zh-CN" altLang="en-US" sz="1800">
                  <a:solidFill>
                    <a:srgbClr val="FFFFFF"/>
                  </a:solidFill>
                  <a:latin typeface="阿里巴巴普惠体"/>
                  <a:ea typeface="阿里巴巴普惠体"/>
                  <a:cs typeface="阿里巴巴普惠体" panose="00020600040101010101" charset="-122"/>
                </a:rPr>
                <a:t>党的领导地位是历史的选择、人民的选择。</a:t>
              </a:r>
              <a:endParaRPr lang="en-US" altLang="zh-CN" sz="1800">
                <a:solidFill>
                  <a:srgbClr val="FFFFFF"/>
                </a:solidFill>
                <a:latin typeface="阿里巴巴普惠体"/>
                <a:ea typeface="阿里巴巴普惠体"/>
                <a:cs typeface="阿里巴巴普惠体" panose="00020600040101010101" charset="-122"/>
              </a:endParaRPr>
            </a:p>
            <a:p>
              <a:pPr>
                <a:spcAft>
                  <a:spcPts val="300"/>
                </a:spcAft>
              </a:pPr>
              <a:r>
                <a:rPr lang="zh-CN" altLang="en-US" sz="1800">
                  <a:solidFill>
                    <a:srgbClr val="FFFFFF"/>
                  </a:solidFill>
                  <a:latin typeface="阿里巴巴普惠体"/>
                  <a:ea typeface="阿里巴巴普惠体"/>
                  <a:cs typeface="阿里巴巴普惠体" panose="00020600040101010101" charset="-122"/>
                </a:rPr>
                <a:t>我国是一个具有悠久历史的文明大国，中华民族是世界上古老而伟大的民族，创造了绵延</a:t>
              </a:r>
              <a:r>
                <a:rPr lang="en-US" altLang="zh-CN" sz="1800">
                  <a:solidFill>
                    <a:srgbClr val="FFFFFF"/>
                  </a:solidFill>
                  <a:latin typeface="阿里巴巴普惠体"/>
                  <a:ea typeface="阿里巴巴普惠体"/>
                  <a:cs typeface="阿里巴巴普惠体" panose="00020600040101010101" charset="-122"/>
                </a:rPr>
                <a:t>5000</a:t>
              </a:r>
              <a:r>
                <a:rPr lang="zh-CN" altLang="en-US" sz="1800">
                  <a:solidFill>
                    <a:srgbClr val="FFFFFF"/>
                  </a:solidFill>
                  <a:latin typeface="阿里巴巴普惠体"/>
                  <a:ea typeface="阿里巴巴普惠体"/>
                  <a:cs typeface="阿里巴巴普惠体" panose="00020600040101010101" charset="-122"/>
                </a:rPr>
                <a:t>多年的灿烂文明，为人类文明进步作出了不可磨灭的贡献。</a:t>
              </a:r>
            </a:p>
          </p:txBody>
        </p:sp>
        <p:pic>
          <p:nvPicPr>
            <p:cNvPr id="17" name="图片 16" descr="3b32303236373431323bbbe1d2e9"/>
            <p:cNvPicPr>
              <a:picLocks noChangeAspect="1"/>
            </p:cNvPicPr>
            <p:nvPr/>
          </p:nvPicPr>
          <p:blipFill>
            <a:blip r:embed="rId6">
              <a:extLst>
                <a:ext uri="{96DAC541-7B7A-43D3-8B79-37D633B846F1}">
                  <asvg:svgBlip xmlns:asvg="http://schemas.microsoft.com/office/drawing/2016/SVG/main" xmlns="" r:embed="rId7"/>
                </a:ext>
                <a:ext uri="{28A0092B-C50C-407E-A947-70E740481C1C}">
                  <a14:useLocalDpi xmlns:a14="http://schemas.microsoft.com/office/drawing/2010/main"/>
                </a:ext>
              </a:extLst>
            </a:blip>
            <a:stretch>
              <a:fillRect/>
            </a:stretch>
          </p:blipFill>
          <p:spPr>
            <a:xfrm>
              <a:off x="2004" y="2725"/>
              <a:ext cx="873" cy="873"/>
            </a:xfrm>
            <a:prstGeom prst="rect">
              <a:avLst/>
            </a:prstGeom>
          </p:spPr>
        </p:pic>
      </p:grpSp>
      <p:grpSp>
        <p:nvGrpSpPr>
          <p:cNvPr id="19" name="组合 18"/>
          <p:cNvGrpSpPr/>
          <p:nvPr/>
        </p:nvGrpSpPr>
        <p:grpSpPr>
          <a:xfrm>
            <a:off x="988060" y="2945765"/>
            <a:ext cx="10240010" cy="2482850"/>
            <a:chOff x="1556" y="4639"/>
            <a:chExt cx="16126" cy="3910"/>
          </a:xfrm>
        </p:grpSpPr>
        <p:sp>
          <p:nvSpPr>
            <p:cNvPr id="2" name="redpptx.com-Rectangle 1"/>
            <p:cNvSpPr/>
            <p:nvPr>
              <p:custDataLst>
                <p:tags r:id="rId8"/>
              </p:custDataLst>
            </p:nvPr>
          </p:nvSpPr>
          <p:spPr>
            <a:xfrm flipH="1">
              <a:off x="1556" y="4639"/>
              <a:ext cx="16127" cy="3911"/>
            </a:xfrm>
            <a:prstGeom prst="rect">
              <a:avLst/>
            </a:prstGeom>
            <a:gradFill>
              <a:gsLst>
                <a:gs pos="100000">
                  <a:srgbClr val="D51A01">
                    <a:alpha val="17000"/>
                  </a:srgbClr>
                </a:gs>
                <a:gs pos="39000">
                  <a:srgbClr val="D51A01">
                    <a:alpha val="5000"/>
                  </a:srgbClr>
                </a:gs>
              </a:gsLst>
              <a:lin ang="1200000" scaled="0"/>
            </a:gradFill>
            <a:ln w="19050" cap="flat" cmpd="sng" algn="ctr">
              <a:noFill/>
              <a:prstDash val="sysDot"/>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350" b="0" i="0" u="none" strike="noStrike" kern="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sp>
          <p:nvSpPr>
            <p:cNvPr id="10" name="redpptx.com-TextBox 11"/>
            <p:cNvSpPr txBox="1"/>
            <p:nvPr>
              <p:custDataLst>
                <p:tags r:id="rId9"/>
              </p:custDataLst>
            </p:nvPr>
          </p:nvSpPr>
          <p:spPr>
            <a:xfrm>
              <a:off x="1890" y="5186"/>
              <a:ext cx="10830" cy="2761"/>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spcAft>
                  <a:spcPts val="600"/>
                </a:spcAft>
              </a:pPr>
              <a:r>
                <a:rPr lang="en-US" altLang="zh-CN" sz="1800">
                  <a:solidFill>
                    <a:schemeClr val="tx1">
                      <a:lumMod val="75000"/>
                      <a:lumOff val="25000"/>
                    </a:schemeClr>
                  </a:solidFill>
                  <a:latin typeface="阿里巴巴普惠体"/>
                  <a:ea typeface="阿里巴巴普惠体"/>
                  <a:cs typeface="阿里巴巴普惠体" panose="00020600040101010101" charset="-122"/>
                </a:rPr>
                <a:t>1840</a:t>
              </a:r>
              <a:r>
                <a:rPr lang="zh-CN" altLang="en-US" sz="1800">
                  <a:solidFill>
                    <a:schemeClr val="tx1">
                      <a:lumMod val="75000"/>
                      <a:lumOff val="25000"/>
                    </a:schemeClr>
                  </a:solidFill>
                  <a:latin typeface="阿里巴巴普惠体"/>
                  <a:ea typeface="阿里巴巴普惠体"/>
                  <a:cs typeface="阿里巴巴普惠体" panose="00020600040101010101" charset="-122"/>
                </a:rPr>
                <a:t>年鸦片战争以后，由于西方列强的入侵和封建统治的腐败，中国逐步成为半殖民地半封建社会，国家蒙辱、人民蒙难、文明蒙尘，中华民族遭受了前所未有的劫难。为了拯救民族危亡，中国人民奋起反抗，仁人志士奔走呐喊，进行了可歌可泣的斗争。</a:t>
              </a:r>
            </a:p>
          </p:txBody>
        </p:sp>
        <p:pic>
          <p:nvPicPr>
            <p:cNvPr id="18" name="图片 17" descr="P-10217782-10206184"/>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13440" y="4639"/>
              <a:ext cx="4226" cy="3911"/>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nodeType="after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fill="hold"/>
                                        <p:tgtEl>
                                          <p:spTgt spid="20"/>
                                        </p:tgtEl>
                                        <p:attrNameLst>
                                          <p:attrName>ppt_x</p:attrName>
                                        </p:attrNameLst>
                                      </p:cBhvr>
                                      <p:tavLst>
                                        <p:tav tm="0">
                                          <p:val>
                                            <p:strVal val="#ppt_x"/>
                                          </p:val>
                                        </p:tav>
                                        <p:tav tm="100000">
                                          <p:val>
                                            <p:strVal val="#ppt_x"/>
                                          </p:val>
                                        </p:tav>
                                      </p:tavLst>
                                    </p:anim>
                                    <p:anim calcmode="lin" valueType="num">
                                      <p:cBhvr additive="base">
                                        <p:cTn id="8" dur="500" fill="hold"/>
                                        <p:tgtEl>
                                          <p:spTgt spid="20"/>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 presetClass="entr" presetSubtype="4" dur="500" fill="hold" nodeType="after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additive="base">
                                        <p:cTn id="12" dur="500" fill="hold"/>
                                        <p:tgtEl>
                                          <p:spTgt spid="19"/>
                                        </p:tgtEl>
                                        <p:attrNameLst>
                                          <p:attrName>ppt_x</p:attrName>
                                        </p:attrNameLst>
                                      </p:cBhvr>
                                      <p:tavLst>
                                        <p:tav tm="0">
                                          <p:val>
                                            <p:strVal val="#ppt_x"/>
                                          </p:val>
                                        </p:tav>
                                        <p:tav tm="100000">
                                          <p:val>
                                            <p:strVal val="#ppt_x"/>
                                          </p:val>
                                        </p:tav>
                                      </p:tavLst>
                                    </p:anim>
                                    <p:anim calcmode="lin" valueType="num">
                                      <p:cBhvr additive="base">
                                        <p:cTn id="13"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9">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grpSp>
        <p:nvGrpSpPr>
          <p:cNvPr id="55" name="组合 54"/>
          <p:cNvGrpSpPr/>
          <p:nvPr/>
        </p:nvGrpSpPr>
        <p:grpSpPr>
          <a:xfrm>
            <a:off x="-1612900" y="764108"/>
            <a:ext cx="15316200" cy="5256327"/>
            <a:chOff x="-2540" y="1203"/>
            <a:chExt cx="24120" cy="8278"/>
          </a:xfrm>
        </p:grpSpPr>
        <p:graphicFrame>
          <p:nvGraphicFramePr>
            <p:cNvPr id="22" name="redpptx.com-Chart 4"/>
            <p:cNvGraphicFramePr/>
            <p:nvPr>
              <p:custDataLst>
                <p:tags r:id="rId3"/>
              </p:custDataLst>
            </p:nvPr>
          </p:nvGraphicFramePr>
          <p:xfrm>
            <a:off x="-2540" y="1203"/>
            <a:ext cx="24120" cy="5610"/>
          </p:xfrm>
          <a:graphic>
            <a:graphicData uri="http://schemas.openxmlformats.org/drawingml/2006/chart">
              <c:chart xmlns:c="http://schemas.openxmlformats.org/drawingml/2006/chart" r:id="rId4"/>
            </a:graphicData>
          </a:graphic>
        </p:graphicFrame>
        <p:grpSp>
          <p:nvGrpSpPr>
            <p:cNvPr id="51" name="组合 50"/>
            <p:cNvGrpSpPr/>
            <p:nvPr/>
          </p:nvGrpSpPr>
          <p:grpSpPr>
            <a:xfrm>
              <a:off x="1240" y="2651"/>
              <a:ext cx="17308" cy="6830"/>
              <a:chOff x="1240" y="2651"/>
              <a:chExt cx="17308" cy="6830"/>
            </a:xfrm>
          </p:grpSpPr>
          <p:sp>
            <p:nvSpPr>
              <p:cNvPr id="32" name="五角星 31"/>
              <p:cNvSpPr/>
              <p:nvPr>
                <p:custDataLst>
                  <p:tags r:id="rId5"/>
                </p:custDataLst>
              </p:nvPr>
            </p:nvSpPr>
            <p:spPr>
              <a:xfrm>
                <a:off x="2247" y="3062"/>
                <a:ext cx="810" cy="810"/>
              </a:xfrm>
              <a:prstGeom prst="star5">
                <a:avLst/>
              </a:prstGeom>
              <a:solidFill>
                <a:srgbClr val="D51A01"/>
              </a:solidFill>
              <a:ln>
                <a:noFill/>
              </a:ln>
              <a:effectLst/>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cxnSp>
            <p:nvCxnSpPr>
              <p:cNvPr id="42" name="redpptx.com-Straight Connector 17"/>
              <p:cNvCxnSpPr/>
              <p:nvPr>
                <p:custDataLst>
                  <p:tags r:id="rId6"/>
                </p:custDataLst>
              </p:nvPr>
            </p:nvCxnSpPr>
            <p:spPr>
              <a:xfrm flipH="1">
                <a:off x="2648" y="4024"/>
                <a:ext cx="0" cy="1237"/>
              </a:xfrm>
              <a:prstGeom prst="line">
                <a:avLst/>
              </a:prstGeom>
              <a:ln w="19050">
                <a:gradFill>
                  <a:gsLst>
                    <a:gs pos="0">
                      <a:srgbClr val="D51A01">
                        <a:alpha val="0"/>
                      </a:srgbClr>
                    </a:gs>
                    <a:gs pos="100000">
                      <a:srgbClr val="D51A01"/>
                    </a:gs>
                  </a:gsLst>
                  <a:lin ang="5400000" scaled="1"/>
                </a:gradFill>
              </a:ln>
            </p:spPr>
            <p:style>
              <a:lnRef idx="1">
                <a:srgbClr val="D51A01"/>
              </a:lnRef>
              <a:fillRef idx="0">
                <a:srgbClr val="D51A01"/>
              </a:fillRef>
              <a:effectRef idx="0">
                <a:srgbClr val="D51A01"/>
              </a:effectRef>
              <a:fontRef idx="minor">
                <a:srgbClr val="000000"/>
              </a:fontRef>
            </p:style>
          </p:cxnSp>
          <p:sp>
            <p:nvSpPr>
              <p:cNvPr id="43" name="redpptx.com-TextBox 20"/>
              <p:cNvSpPr txBox="1"/>
              <p:nvPr>
                <p:custDataLst>
                  <p:tags r:id="rId7"/>
                </p:custDataLst>
              </p:nvPr>
            </p:nvSpPr>
            <p:spPr>
              <a:xfrm>
                <a:off x="1240" y="5439"/>
                <a:ext cx="3891" cy="3371"/>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600"/>
                  </a:spcAft>
                  <a:buClr>
                    <a:srgbClr val="BC000D"/>
                  </a:buClr>
                  <a:buFont typeface="Wingdings" panose="05000000000000000000" pitchFamily="2" charset="2"/>
                  <a:buNone/>
                  <a:defRPr sz="18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1600">
                    <a:solidFill>
                      <a:srgbClr val="D51A01"/>
                    </a:solidFill>
                    <a:latin typeface="阿里巴巴普惠体"/>
                    <a:ea typeface="阿里巴巴普惠体"/>
                    <a:cs typeface="阿里巴巴普惠体" panose="00020600040101010101" charset="-122"/>
                  </a:rPr>
                  <a:t>首先，中国农民阶级进行了抗争。</a:t>
                </a:r>
                <a:r>
                  <a:rPr lang="en-US" altLang="zh-CN" sz="1600">
                    <a:solidFill>
                      <a:schemeClr val="tx1">
                        <a:lumMod val="75000"/>
                        <a:lumOff val="25000"/>
                      </a:schemeClr>
                    </a:solidFill>
                    <a:latin typeface="阿里巴巴普惠体"/>
                    <a:ea typeface="阿里巴巴普惠体"/>
                    <a:cs typeface="阿里巴巴普惠体" panose="00020600040101010101" charset="-122"/>
                  </a:rPr>
                  <a:t>1851</a:t>
                </a:r>
                <a:r>
                  <a:rPr lang="zh-CN" altLang="zh-CN" sz="1600">
                    <a:solidFill>
                      <a:schemeClr val="tx1">
                        <a:lumMod val="75000"/>
                        <a:lumOff val="25000"/>
                      </a:schemeClr>
                    </a:solidFill>
                    <a:latin typeface="阿里巴巴普惠体"/>
                    <a:ea typeface="阿里巴巴普惠体"/>
                    <a:cs typeface="阿里巴巴普惠体" panose="00020600040101010101" charset="-122"/>
                  </a:rPr>
                  <a:t>年至</a:t>
                </a:r>
                <a:r>
                  <a:rPr lang="en-US" altLang="zh-CN" sz="1600">
                    <a:solidFill>
                      <a:schemeClr val="tx1">
                        <a:lumMod val="75000"/>
                        <a:lumOff val="25000"/>
                      </a:schemeClr>
                    </a:solidFill>
                    <a:latin typeface="阿里巴巴普惠体"/>
                    <a:ea typeface="阿里巴巴普惠体"/>
                    <a:cs typeface="阿里巴巴普惠体" panose="00020600040101010101" charset="-122"/>
                  </a:rPr>
                  <a:t>1864</a:t>
                </a:r>
                <a:r>
                  <a:rPr lang="zh-CN" altLang="zh-CN" sz="1600">
                    <a:solidFill>
                      <a:schemeClr val="tx1">
                        <a:lumMod val="75000"/>
                        <a:lumOff val="25000"/>
                      </a:schemeClr>
                    </a:solidFill>
                    <a:latin typeface="阿里巴巴普惠体"/>
                    <a:ea typeface="阿里巴巴普惠体"/>
                    <a:cs typeface="阿里巴巴普惠体" panose="00020600040101010101" charset="-122"/>
                  </a:rPr>
                  <a:t>年洪秀全等发动了太平天国运动，</a:t>
                </a:r>
                <a:r>
                  <a:rPr lang="en-US" altLang="zh-CN" sz="1600">
                    <a:solidFill>
                      <a:schemeClr val="tx1">
                        <a:lumMod val="75000"/>
                        <a:lumOff val="25000"/>
                      </a:schemeClr>
                    </a:solidFill>
                    <a:latin typeface="阿里巴巴普惠体"/>
                    <a:ea typeface="阿里巴巴普惠体"/>
                    <a:cs typeface="阿里巴巴普惠体" panose="00020600040101010101" charset="-122"/>
                  </a:rPr>
                  <a:t>1899</a:t>
                </a:r>
                <a:r>
                  <a:rPr lang="zh-CN" altLang="zh-CN" sz="1600">
                    <a:solidFill>
                      <a:schemeClr val="tx1">
                        <a:lumMod val="75000"/>
                        <a:lumOff val="25000"/>
                      </a:schemeClr>
                    </a:solidFill>
                    <a:latin typeface="阿里巴巴普惠体"/>
                    <a:ea typeface="阿里巴巴普惠体"/>
                    <a:cs typeface="阿里巴巴普惠体" panose="00020600040101010101" charset="-122"/>
                  </a:rPr>
                  <a:t>年至</a:t>
                </a:r>
                <a:r>
                  <a:rPr lang="en-US" altLang="zh-CN" sz="1600">
                    <a:solidFill>
                      <a:schemeClr val="tx1">
                        <a:lumMod val="75000"/>
                        <a:lumOff val="25000"/>
                      </a:schemeClr>
                    </a:solidFill>
                    <a:latin typeface="阿里巴巴普惠体"/>
                    <a:ea typeface="阿里巴巴普惠体"/>
                    <a:cs typeface="阿里巴巴普惠体" panose="00020600040101010101" charset="-122"/>
                  </a:rPr>
                  <a:t>1900</a:t>
                </a:r>
                <a:r>
                  <a:rPr lang="zh-CN" altLang="zh-CN" sz="1600">
                    <a:solidFill>
                      <a:schemeClr val="tx1">
                        <a:lumMod val="75000"/>
                        <a:lumOff val="25000"/>
                      </a:schemeClr>
                    </a:solidFill>
                    <a:latin typeface="阿里巴巴普惠体"/>
                    <a:ea typeface="阿里巴巴普惠体"/>
                    <a:cs typeface="阿里巴巴普惠体" panose="00020600040101010101" charset="-122"/>
                  </a:rPr>
                  <a:t>年中国农民发起了义和团运动。由于农民阶级的历史局限性，最终遭到失败。</a:t>
                </a:r>
              </a:p>
            </p:txBody>
          </p:sp>
          <p:sp>
            <p:nvSpPr>
              <p:cNvPr id="44" name="redpptx.com-TextBox 22"/>
              <p:cNvSpPr txBox="1"/>
              <p:nvPr>
                <p:custDataLst>
                  <p:tags r:id="rId8"/>
                </p:custDataLst>
              </p:nvPr>
            </p:nvSpPr>
            <p:spPr>
              <a:xfrm>
                <a:off x="5539" y="5801"/>
                <a:ext cx="3891" cy="2466"/>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6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SzTx/>
                </a:pPr>
                <a:r>
                  <a:rPr lang="zh-CN" altLang="zh-CN">
                    <a:solidFill>
                      <a:srgbClr val="D51A01"/>
                    </a:solidFill>
                    <a:latin typeface="阿里巴巴普惠体"/>
                    <a:ea typeface="阿里巴巴普惠体"/>
                    <a:cs typeface="阿里巴巴普惠体" panose="00020600040101010101" charset="-122"/>
                  </a:rPr>
                  <a:t>其次，</a:t>
                </a:r>
                <a:r>
                  <a:rPr lang="en-US" altLang="zh-CN">
                    <a:solidFill>
                      <a:schemeClr val="tx1">
                        <a:lumMod val="75000"/>
                        <a:lumOff val="25000"/>
                      </a:schemeClr>
                    </a:solidFill>
                    <a:latin typeface="阿里巴巴普惠体"/>
                    <a:ea typeface="阿里巴巴普惠体"/>
                    <a:cs typeface="阿里巴巴普惠体" panose="00020600040101010101" charset="-122"/>
                  </a:rPr>
                  <a:t>晚清时中国封建统治阶级内部的</a:t>
                </a:r>
                <a:r>
                  <a:rPr lang="zh-CN" altLang="zh-CN">
                    <a:solidFill>
                      <a:srgbClr val="D51A01"/>
                    </a:solidFill>
                    <a:latin typeface="阿里巴巴普惠体"/>
                    <a:ea typeface="阿里巴巴普惠体"/>
                    <a:cs typeface="阿里巴巴普惠体" panose="00020600040101010101" charset="-122"/>
                  </a:rPr>
                  <a:t>洋务派</a:t>
                </a:r>
                <a:r>
                  <a:rPr lang="en-US" altLang="zh-CN">
                    <a:solidFill>
                      <a:schemeClr val="tx1">
                        <a:lumMod val="75000"/>
                        <a:lumOff val="25000"/>
                      </a:schemeClr>
                    </a:solidFill>
                    <a:latin typeface="阿里巴巴普惠体"/>
                    <a:ea typeface="阿里巴巴普惠体"/>
                    <a:cs typeface="阿里巴巴普惠体" panose="00020600040101010101" charset="-122"/>
                  </a:rPr>
                  <a:t>进行了自救，提出“师夷长技以制夷”，主张“中学为体，西学为用”。</a:t>
                </a:r>
              </a:p>
            </p:txBody>
          </p:sp>
          <p:sp>
            <p:nvSpPr>
              <p:cNvPr id="45" name="redpptx.com-TextBox 24"/>
              <p:cNvSpPr txBox="1"/>
              <p:nvPr>
                <p:custDataLst>
                  <p:tags r:id="rId9"/>
                </p:custDataLst>
              </p:nvPr>
            </p:nvSpPr>
            <p:spPr>
              <a:xfrm>
                <a:off x="9650" y="3907"/>
                <a:ext cx="4299" cy="2931"/>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6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SzTx/>
                </a:pPr>
                <a:r>
                  <a:rPr lang="zh-CN" altLang="zh-CN">
                    <a:solidFill>
                      <a:srgbClr val="D51A01"/>
                    </a:solidFill>
                    <a:latin typeface="阿里巴巴普惠体"/>
                    <a:ea typeface="阿里巴巴普惠体"/>
                    <a:cs typeface="阿里巴巴普惠体" panose="00020600040101010101" charset="-122"/>
                  </a:rPr>
                  <a:t>再次，</a:t>
                </a:r>
                <a:r>
                  <a:rPr lang="en-US" altLang="zh-CN">
                    <a:solidFill>
                      <a:schemeClr val="tx1">
                        <a:lumMod val="75000"/>
                        <a:lumOff val="25000"/>
                      </a:schemeClr>
                    </a:solidFill>
                    <a:latin typeface="阿里巴巴普惠体"/>
                    <a:ea typeface="阿里巴巴普惠体"/>
                    <a:cs typeface="阿里巴巴普惠体" panose="00020600040101010101" charset="-122"/>
                  </a:rPr>
                  <a:t>1898年以康有为、梁启超等为主要代表的</a:t>
                </a:r>
                <a:r>
                  <a:rPr lang="zh-CN" altLang="zh-CN">
                    <a:solidFill>
                      <a:srgbClr val="D51A01"/>
                    </a:solidFill>
                    <a:latin typeface="阿里巴巴普惠体"/>
                    <a:ea typeface="阿里巴巴普惠体"/>
                    <a:cs typeface="阿里巴巴普惠体" panose="00020600040101010101" charset="-122"/>
                  </a:rPr>
                  <a:t>资产阶级改良派</a:t>
                </a:r>
                <a:r>
                  <a:rPr lang="zh-CN" altLang="zh-CN">
                    <a:latin typeface="阿里巴巴普惠体"/>
                    <a:ea typeface="阿里巴巴普惠体"/>
                    <a:cs typeface="阿里巴巴普惠体" panose="00020600040101010101" charset="-122"/>
                  </a:rPr>
                  <a:t>，</a:t>
                </a:r>
                <a:r>
                  <a:rPr lang="en-US" altLang="zh-CN">
                    <a:solidFill>
                      <a:schemeClr val="tx1">
                        <a:lumMod val="75000"/>
                        <a:lumOff val="25000"/>
                      </a:schemeClr>
                    </a:solidFill>
                    <a:latin typeface="阿里巴巴普惠体"/>
                    <a:ea typeface="阿里巴巴普惠体"/>
                    <a:cs typeface="阿里巴巴普惠体" panose="00020600040101010101" charset="-122"/>
                  </a:rPr>
                  <a:t>掀起了一场维新变法运动，由于仅仅依靠一个没有实权的皇帝，在封建守旧势力的打击下很快失败。</a:t>
                </a:r>
              </a:p>
            </p:txBody>
          </p:sp>
          <p:sp>
            <p:nvSpPr>
              <p:cNvPr id="46" name="redpptx.com-TextBox 26"/>
              <p:cNvSpPr txBox="1"/>
              <p:nvPr>
                <p:custDataLst>
                  <p:tags r:id="rId10"/>
                </p:custDataLst>
              </p:nvPr>
            </p:nvSpPr>
            <p:spPr>
              <a:xfrm>
                <a:off x="14431" y="5254"/>
                <a:ext cx="4117" cy="3860"/>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6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buSzTx/>
                </a:pPr>
                <a:r>
                  <a:rPr lang="zh-CN" altLang="zh-CN">
                    <a:solidFill>
                      <a:srgbClr val="D51A01"/>
                    </a:solidFill>
                    <a:latin typeface="阿里巴巴普惠体"/>
                    <a:ea typeface="阿里巴巴普惠体"/>
                    <a:cs typeface="阿里巴巴普惠体" panose="00020600040101010101" charset="-122"/>
                  </a:rPr>
                  <a:t>最后，</a:t>
                </a:r>
                <a:r>
                  <a:rPr lang="en-US" altLang="zh-CN">
                    <a:solidFill>
                      <a:schemeClr val="tx1">
                        <a:lumMod val="75000"/>
                        <a:lumOff val="25000"/>
                      </a:schemeClr>
                    </a:solidFill>
                    <a:latin typeface="阿里巴巴普惠体"/>
                    <a:ea typeface="阿里巴巴普惠体"/>
                    <a:cs typeface="阿里巴巴普惠体" panose="00020600040101010101" charset="-122"/>
                  </a:rPr>
                  <a:t>以孙中山等为代表的</a:t>
                </a:r>
                <a:r>
                  <a:rPr lang="zh-CN" altLang="zh-CN">
                    <a:solidFill>
                      <a:srgbClr val="D51A01"/>
                    </a:solidFill>
                    <a:latin typeface="阿里巴巴普惠体"/>
                    <a:ea typeface="阿里巴巴普惠体"/>
                    <a:cs typeface="阿里巴巴普惠体" panose="00020600040101010101" charset="-122"/>
                  </a:rPr>
                  <a:t>资产阶级革命派</a:t>
                </a:r>
                <a:r>
                  <a:rPr lang="en-US" altLang="zh-CN">
                    <a:solidFill>
                      <a:schemeClr val="tx1">
                        <a:lumMod val="75000"/>
                        <a:lumOff val="25000"/>
                      </a:schemeClr>
                    </a:solidFill>
                    <a:latin typeface="阿里巴巴普惠体"/>
                    <a:ea typeface="阿里巴巴普惠体"/>
                    <a:cs typeface="阿里巴巴普惠体" panose="00020600040101010101" charset="-122"/>
                  </a:rPr>
                  <a:t>举起了民族民主革命的大旗，1911年发动辛亥革命，推翻了清王朝的统治，但未能改变中国半殖民地半封建的社会性质，仍然以失败而告终。</a:t>
                </a:r>
              </a:p>
            </p:txBody>
          </p:sp>
          <p:cxnSp>
            <p:nvCxnSpPr>
              <p:cNvPr id="47" name="redpptx.com-Straight Connector 27"/>
              <p:cNvCxnSpPr/>
              <p:nvPr>
                <p:custDataLst>
                  <p:tags r:id="rId11"/>
                </p:custDataLst>
              </p:nvPr>
            </p:nvCxnSpPr>
            <p:spPr>
              <a:xfrm flipH="1">
                <a:off x="7137" y="4537"/>
                <a:ext cx="0" cy="1237"/>
              </a:xfrm>
              <a:prstGeom prst="line">
                <a:avLst/>
              </a:prstGeom>
              <a:ln w="19050">
                <a:gradFill>
                  <a:gsLst>
                    <a:gs pos="0">
                      <a:srgbClr val="D51A01">
                        <a:alpha val="0"/>
                      </a:srgbClr>
                    </a:gs>
                    <a:gs pos="100000">
                      <a:srgbClr val="D51A01"/>
                    </a:gs>
                  </a:gsLst>
                  <a:lin ang="5400000" scaled="1"/>
                </a:gradFill>
              </a:ln>
            </p:spPr>
            <p:style>
              <a:lnRef idx="1">
                <a:srgbClr val="D51A01"/>
              </a:lnRef>
              <a:fillRef idx="0">
                <a:srgbClr val="D51A01"/>
              </a:fillRef>
              <a:effectRef idx="0">
                <a:srgbClr val="D51A01"/>
              </a:effectRef>
              <a:fontRef idx="minor">
                <a:srgbClr val="000000"/>
              </a:fontRef>
            </p:style>
          </p:cxnSp>
          <p:cxnSp>
            <p:nvCxnSpPr>
              <p:cNvPr id="48" name="redpptx.com-Straight Connector 28"/>
              <p:cNvCxnSpPr/>
              <p:nvPr>
                <p:custDataLst>
                  <p:tags r:id="rId12"/>
                </p:custDataLst>
              </p:nvPr>
            </p:nvCxnSpPr>
            <p:spPr>
              <a:xfrm flipH="1">
                <a:off x="11479" y="2651"/>
                <a:ext cx="0" cy="1237"/>
              </a:xfrm>
              <a:prstGeom prst="line">
                <a:avLst/>
              </a:prstGeom>
              <a:ln w="19050">
                <a:gradFill>
                  <a:gsLst>
                    <a:gs pos="0">
                      <a:srgbClr val="D51A01">
                        <a:alpha val="0"/>
                      </a:srgbClr>
                    </a:gs>
                    <a:gs pos="100000">
                      <a:srgbClr val="D51A01"/>
                    </a:gs>
                  </a:gsLst>
                  <a:lin ang="5400000" scaled="1"/>
                </a:gradFill>
              </a:ln>
            </p:spPr>
            <p:style>
              <a:lnRef idx="1">
                <a:srgbClr val="D51A01"/>
              </a:lnRef>
              <a:fillRef idx="0">
                <a:srgbClr val="D51A01"/>
              </a:fillRef>
              <a:effectRef idx="0">
                <a:srgbClr val="D51A01"/>
              </a:effectRef>
              <a:fontRef idx="minor">
                <a:srgbClr val="000000"/>
              </a:fontRef>
            </p:style>
          </p:cxnSp>
          <p:cxnSp>
            <p:nvCxnSpPr>
              <p:cNvPr id="49" name="redpptx.com-Straight Connector 29"/>
              <p:cNvCxnSpPr/>
              <p:nvPr>
                <p:custDataLst>
                  <p:tags r:id="rId13"/>
                </p:custDataLst>
              </p:nvPr>
            </p:nvCxnSpPr>
            <p:spPr>
              <a:xfrm flipH="1">
                <a:off x="15804" y="4108"/>
                <a:ext cx="0" cy="1237"/>
              </a:xfrm>
              <a:prstGeom prst="line">
                <a:avLst/>
              </a:prstGeom>
              <a:ln w="19050">
                <a:gradFill>
                  <a:gsLst>
                    <a:gs pos="0">
                      <a:srgbClr val="D51A01">
                        <a:alpha val="0"/>
                      </a:srgbClr>
                    </a:gs>
                    <a:gs pos="100000">
                      <a:srgbClr val="D51A01"/>
                    </a:gs>
                  </a:gsLst>
                  <a:lin ang="5400000" scaled="1"/>
                </a:gradFill>
              </a:ln>
            </p:spPr>
            <p:style>
              <a:lnRef idx="1">
                <a:srgbClr val="D51A01"/>
              </a:lnRef>
              <a:fillRef idx="0">
                <a:srgbClr val="D51A01"/>
              </a:fillRef>
              <a:effectRef idx="0">
                <a:srgbClr val="D51A01"/>
              </a:effectRef>
              <a:fontRef idx="minor">
                <a:srgbClr val="000000"/>
              </a:fontRef>
            </p:style>
          </p:cxnSp>
          <p:pic>
            <p:nvPicPr>
              <p:cNvPr id="50" name="redpptx.com-Picture 30" descr="E:\PPT\美化\坚持党的领导-蓝底党建\51miz-E1073539-03818080.png51miz-E1073539-03818080"/>
              <p:cNvPicPr>
                <a:picLocks noChangeAspect="1"/>
              </p:cNvPicPr>
              <p:nvPr>
                <p:custDataLst>
                  <p:tags r:id="rId15"/>
                </p:custDataLst>
              </p:nvPr>
            </p:nvPicPr>
            <p:blipFill>
              <a:blip r:embed="rId14">
                <a:lum bright="12000"/>
                <a:extLst>
                  <a:ext uri="{28A0092B-C50C-407E-A947-70E740481C1C}">
                    <a14:useLocalDpi xmlns:a14="http://schemas.microsoft.com/office/drawing/2010/main"/>
                  </a:ext>
                </a:extLst>
              </a:blip>
              <a:srcRect t="-3"/>
              <a:stretch>
                <a:fillRect/>
              </a:stretch>
            </p:blipFill>
            <p:spPr>
              <a:xfrm>
                <a:off x="10046" y="6442"/>
                <a:ext cx="2883" cy="3039"/>
              </a:xfrm>
              <a:prstGeom prst="rect">
                <a:avLst/>
              </a:prstGeom>
            </p:spPr>
          </p:pic>
        </p:grpSp>
        <p:sp>
          <p:nvSpPr>
            <p:cNvPr id="52" name="五角星 51"/>
            <p:cNvSpPr/>
            <p:nvPr>
              <p:custDataLst>
                <p:tags r:id="rId16"/>
              </p:custDataLst>
            </p:nvPr>
          </p:nvSpPr>
          <p:spPr>
            <a:xfrm>
              <a:off x="6709" y="3603"/>
              <a:ext cx="810" cy="810"/>
            </a:xfrm>
            <a:prstGeom prst="star5">
              <a:avLst/>
            </a:prstGeom>
            <a:solidFill>
              <a:srgbClr val="D51A01"/>
            </a:solidFill>
            <a:ln>
              <a:noFill/>
            </a:ln>
            <a:effectLst/>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sp>
          <p:nvSpPr>
            <p:cNvPr id="53" name="五角星 52"/>
            <p:cNvSpPr/>
            <p:nvPr>
              <p:custDataLst>
                <p:tags r:id="rId17"/>
              </p:custDataLst>
            </p:nvPr>
          </p:nvSpPr>
          <p:spPr>
            <a:xfrm>
              <a:off x="11074" y="1822"/>
              <a:ext cx="810" cy="810"/>
            </a:xfrm>
            <a:prstGeom prst="star5">
              <a:avLst/>
            </a:prstGeom>
            <a:solidFill>
              <a:srgbClr val="D51A01"/>
            </a:solidFill>
            <a:ln>
              <a:noFill/>
            </a:ln>
            <a:effectLst/>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sp>
          <p:nvSpPr>
            <p:cNvPr id="54" name="五角星 53"/>
            <p:cNvSpPr/>
            <p:nvPr>
              <p:custDataLst>
                <p:tags r:id="rId18"/>
              </p:custDataLst>
            </p:nvPr>
          </p:nvSpPr>
          <p:spPr>
            <a:xfrm>
              <a:off x="15380" y="3116"/>
              <a:ext cx="810" cy="810"/>
            </a:xfrm>
            <a:prstGeom prst="star5">
              <a:avLst/>
            </a:prstGeom>
            <a:solidFill>
              <a:srgbClr val="D51A01"/>
            </a:solidFill>
            <a:ln>
              <a:noFill/>
            </a:ln>
            <a:effectLst/>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 presetClass="entr" presetSubtype="0" dur="1" fill="hold" nodeType="after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grpSp>
        <p:nvGrpSpPr>
          <p:cNvPr id="18" name="组合 17"/>
          <p:cNvGrpSpPr/>
          <p:nvPr/>
        </p:nvGrpSpPr>
        <p:grpSpPr>
          <a:xfrm>
            <a:off x="920115" y="1254125"/>
            <a:ext cx="10996295" cy="1722120"/>
            <a:chOff x="1449" y="1975"/>
            <a:chExt cx="17317" cy="2712"/>
          </a:xfrm>
        </p:grpSpPr>
        <p:sp>
          <p:nvSpPr>
            <p:cNvPr id="2" name="redpptx.com-Rectangle 1"/>
            <p:cNvSpPr/>
            <p:nvPr>
              <p:custDataLst>
                <p:tags r:id="rId3"/>
              </p:custDataLst>
            </p:nvPr>
          </p:nvSpPr>
          <p:spPr bwMode="auto">
            <a:xfrm>
              <a:off x="1449" y="2160"/>
              <a:ext cx="16302" cy="2204"/>
            </a:xfrm>
            <a:prstGeom prst="rect">
              <a:avLst/>
            </a:prstGeom>
            <a:noFill/>
            <a:ln w="9525" cap="flat" cmpd="sng" algn="ctr">
              <a:solidFill>
                <a:srgbClr val="D51A01"/>
              </a:solidFill>
              <a:prstDash val="solid"/>
              <a:round/>
              <a:headEnd type="none" w="med" len="med"/>
              <a:tailEnd type="none" w="med" len="med"/>
            </a:ln>
          </p:spPr>
          <p:txBody>
            <a:bodyPr vert="horz" wrap="square" lIns="91392" tIns="45696" rIns="91392" bIns="45696" numCol="1" rtlCol="0"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3765" rtl="0" eaLnBrk="1" fontAlgn="base"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161615"/>
                </a:solidFill>
                <a:effectLst/>
                <a:uLnTx/>
                <a:uFillTx/>
                <a:latin typeface="阿里巴巴普惠体"/>
                <a:ea typeface="阿里巴巴普惠体"/>
                <a:cs typeface="等线" panose="02010600030101010101" charset="-122"/>
                <a:sym typeface="等线" panose="02010600030101010101" charset="-122"/>
              </a:endParaRPr>
            </a:p>
          </p:txBody>
        </p:sp>
        <p:sp>
          <p:nvSpPr>
            <p:cNvPr id="7" name="redpptx.com-TextBox 4"/>
            <p:cNvSpPr txBox="1"/>
            <p:nvPr>
              <p:custDataLst>
                <p:tags r:id="rId4"/>
              </p:custDataLst>
            </p:nvPr>
          </p:nvSpPr>
          <p:spPr>
            <a:xfrm>
              <a:off x="1629" y="2684"/>
              <a:ext cx="13814" cy="1157"/>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sz="1800">
                  <a:solidFill>
                    <a:srgbClr val="D51A01"/>
                  </a:solidFill>
                  <a:latin typeface="阿里巴巴普惠体"/>
                  <a:ea typeface="阿里巴巴普惠体"/>
                </a:rPr>
                <a:t>中国迫切需要新的思想引领救亡运动，迫切需要新的组织凝聚革命力量。</a:t>
              </a:r>
              <a:r>
                <a:rPr lang="zh-CN" altLang="en-US" sz="1800">
                  <a:solidFill>
                    <a:schemeClr val="tx1">
                      <a:lumMod val="75000"/>
                      <a:lumOff val="25000"/>
                    </a:schemeClr>
                  </a:solidFill>
                  <a:latin typeface="阿里巴巴普惠体"/>
                  <a:ea typeface="阿里巴巴普惠体"/>
                </a:rPr>
                <a:t>十月革命一声炮响，给中国送来了马克思列宁主义。五四运动促进了马克思主义在中国的传播。</a:t>
              </a:r>
            </a:p>
          </p:txBody>
        </p:sp>
        <p:pic>
          <p:nvPicPr>
            <p:cNvPr id="16" name="图片 15" descr="51miz-E1306431-2186882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5164" y="1975"/>
              <a:ext cx="3603" cy="2712"/>
            </a:xfrm>
            <a:prstGeom prst="rect">
              <a:avLst/>
            </a:prstGeom>
          </p:spPr>
        </p:pic>
      </p:grpSp>
      <p:grpSp>
        <p:nvGrpSpPr>
          <p:cNvPr id="19" name="组合 18"/>
          <p:cNvGrpSpPr/>
          <p:nvPr/>
        </p:nvGrpSpPr>
        <p:grpSpPr>
          <a:xfrm>
            <a:off x="920115" y="3261360"/>
            <a:ext cx="10351770" cy="2026920"/>
            <a:chOff x="1449" y="5136"/>
            <a:chExt cx="16302" cy="3192"/>
          </a:xfrm>
        </p:grpSpPr>
        <p:grpSp>
          <p:nvGrpSpPr>
            <p:cNvPr id="8" name="redpptx.com-Group 5"/>
            <p:cNvGrpSpPr/>
            <p:nvPr/>
          </p:nvGrpSpPr>
          <p:grpSpPr>
            <a:xfrm>
              <a:off x="1449" y="5136"/>
              <a:ext cx="16302" cy="3193"/>
              <a:chOff x="1924493" y="1233377"/>
              <a:chExt cx="8375189" cy="4998850"/>
            </a:xfrm>
          </p:grpSpPr>
          <p:sp>
            <p:nvSpPr>
              <p:cNvPr id="10" name="圆角矩形 31"/>
              <p:cNvSpPr/>
              <p:nvPr>
                <p:custDataLst>
                  <p:tags r:id="rId6"/>
                </p:custDataLst>
              </p:nvPr>
            </p:nvSpPr>
            <p:spPr>
              <a:xfrm>
                <a:off x="2016920" y="1362516"/>
                <a:ext cx="8282762" cy="4869711"/>
              </a:xfrm>
              <a:prstGeom prst="roundRect">
                <a:avLst>
                  <a:gd name="adj" fmla="val 2693"/>
                </a:avLst>
              </a:prstGeom>
              <a:solidFill>
                <a:srgbClr val="D51A01"/>
              </a:solidFill>
              <a:ln w="19050">
                <a:no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sp>
            <p:nvSpPr>
              <p:cNvPr id="11" name="圆角矩形 2"/>
              <p:cNvSpPr/>
              <p:nvPr>
                <p:custDataLst>
                  <p:tags r:id="rId7"/>
                </p:custDataLst>
              </p:nvPr>
            </p:nvSpPr>
            <p:spPr>
              <a:xfrm>
                <a:off x="1924493" y="1233377"/>
                <a:ext cx="8282762" cy="4869711"/>
              </a:xfrm>
              <a:prstGeom prst="roundRect">
                <a:avLst>
                  <a:gd name="adj" fmla="val 2693"/>
                </a:avLst>
              </a:prstGeom>
              <a:solidFill>
                <a:srgbClr val="FFFFFF"/>
              </a:solidFill>
              <a:ln w="19050">
                <a:solidFill>
                  <a:srgbClr val="D51A01"/>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mn-ea"/>
                </a:endParaRPr>
              </a:p>
            </p:txBody>
          </p:sp>
        </p:grpSp>
        <p:sp>
          <p:nvSpPr>
            <p:cNvPr id="12" name="redpptx.com-TextBox 3"/>
            <p:cNvSpPr txBox="1"/>
            <p:nvPr>
              <p:custDataLst>
                <p:tags r:id="rId8"/>
              </p:custDataLst>
            </p:nvPr>
          </p:nvSpPr>
          <p:spPr>
            <a:xfrm>
              <a:off x="1629" y="5667"/>
              <a:ext cx="11950" cy="2204"/>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600"/>
                </a:spcAft>
                <a:buClr>
                  <a:srgbClr val="BC000D"/>
                </a:buClr>
                <a:buFont typeface="Wingdings" panose="05000000000000000000" pitchFamily="2" charset="2"/>
                <a:buNone/>
                <a:defRPr sz="18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a:solidFill>
                    <a:schemeClr val="tx1">
                      <a:lumMod val="75000"/>
                      <a:lumOff val="25000"/>
                    </a:schemeClr>
                  </a:solidFill>
                  <a:latin typeface="阿里巴巴普惠体"/>
                  <a:ea typeface="阿里巴巴普惠体"/>
                  <a:cs typeface="阿里巴巴普惠体" panose="00020600040101010101" charset="-122"/>
                </a:rPr>
                <a:t>在中国人民和中华民族的伟大觉醒中，在马克思列宁主义同中国工人运动的紧密结合中，</a:t>
              </a:r>
              <a:r>
                <a:rPr lang="en-US" altLang="zh-CN">
                  <a:solidFill>
                    <a:schemeClr val="tx1">
                      <a:lumMod val="75000"/>
                      <a:lumOff val="25000"/>
                    </a:schemeClr>
                  </a:solidFill>
                  <a:latin typeface="阿里巴巴普惠体"/>
                  <a:ea typeface="阿里巴巴普惠体"/>
                  <a:cs typeface="阿里巴巴普惠体" panose="00020600040101010101" charset="-122"/>
                </a:rPr>
                <a:t>1921</a:t>
              </a:r>
              <a:r>
                <a:rPr lang="zh-CN" altLang="zh-CN">
                  <a:solidFill>
                    <a:schemeClr val="tx1">
                      <a:lumMod val="75000"/>
                      <a:lumOff val="25000"/>
                    </a:schemeClr>
                  </a:solidFill>
                  <a:latin typeface="阿里巴巴普惠体"/>
                  <a:ea typeface="阿里巴巴普惠体"/>
                  <a:cs typeface="阿里巴巴普惠体" panose="00020600040101010101" charset="-122"/>
                </a:rPr>
                <a:t>年</a:t>
              </a:r>
              <a:r>
                <a:rPr lang="en-US" altLang="zh-CN">
                  <a:solidFill>
                    <a:schemeClr val="tx1">
                      <a:lumMod val="75000"/>
                      <a:lumOff val="25000"/>
                    </a:schemeClr>
                  </a:solidFill>
                  <a:latin typeface="阿里巴巴普惠体"/>
                  <a:ea typeface="阿里巴巴普惠体"/>
                  <a:cs typeface="阿里巴巴普惠体" panose="00020600040101010101" charset="-122"/>
                </a:rPr>
                <a:t>7</a:t>
              </a:r>
              <a:r>
                <a:rPr lang="zh-CN" altLang="zh-CN">
                  <a:solidFill>
                    <a:schemeClr val="tx1">
                      <a:lumMod val="75000"/>
                      <a:lumOff val="25000"/>
                    </a:schemeClr>
                  </a:solidFill>
                  <a:latin typeface="阿里巴巴普惠体"/>
                  <a:ea typeface="阿里巴巴普惠体"/>
                  <a:cs typeface="阿里巴巴普惠体" panose="00020600040101010101" charset="-122"/>
                </a:rPr>
                <a:t>月中国共产党应运而生。中国产生了共产党，这是开天辟地的大事变。</a:t>
              </a:r>
              <a:r>
                <a:rPr lang="en-US" altLang="zh-CN">
                  <a:solidFill>
                    <a:schemeClr val="tx1">
                      <a:lumMod val="75000"/>
                      <a:lumOff val="25000"/>
                    </a:schemeClr>
                  </a:solidFill>
                  <a:latin typeface="阿里巴巴普惠体"/>
                  <a:ea typeface="阿里巴巴普惠体"/>
                  <a:cs typeface="阿里巴巴普惠体" panose="00020600040101010101" charset="-122"/>
                </a:rPr>
                <a:t>“</a:t>
              </a:r>
              <a:r>
                <a:rPr lang="zh-CN" altLang="zh-CN">
                  <a:solidFill>
                    <a:schemeClr val="tx1">
                      <a:lumMod val="75000"/>
                      <a:lumOff val="25000"/>
                    </a:schemeClr>
                  </a:solidFill>
                  <a:latin typeface="阿里巴巴普惠体"/>
                  <a:ea typeface="阿里巴巴普惠体"/>
                  <a:cs typeface="阿里巴巴普惠体" panose="00020600040101010101" charset="-122"/>
                </a:rPr>
                <a:t>自从有了中国共产党，中国革命的面目就焕然一新了。”从此，中国共产党肩负起了实现中华民族伟大复兴的历史使命。</a:t>
              </a:r>
            </a:p>
          </p:txBody>
        </p:sp>
        <p:pic>
          <p:nvPicPr>
            <p:cNvPr id="17" name="图片 16" descr="P-10271866-10250305"/>
            <p:cNvPicPr>
              <a:picLocks noChangeAspect="1"/>
            </p:cNvPicPr>
            <p:nvPr/>
          </p:nvPicPr>
          <p:blipFill>
            <a:blip r:embed="rId9">
              <a:extLst>
                <a:ext uri="{28A0092B-C50C-407E-A947-70E740481C1C}">
                  <a14:useLocalDpi xmlns:a14="http://schemas.microsoft.com/office/drawing/2010/main"/>
                </a:ext>
              </a:extLst>
            </a:blip>
            <a:stretch>
              <a:fillRect/>
            </a:stretch>
          </p:blipFill>
          <p:spPr>
            <a:xfrm>
              <a:off x="14076" y="5136"/>
              <a:ext cx="3495" cy="3096"/>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alphaModFix amt="50000"/>
            <a:extLst>
              <a:ext uri="{28A0092B-C50C-407E-A947-70E740481C1C}">
                <a14:useLocalDpi xmlns:a14="http://schemas.microsoft.com/office/drawing/2010/main"/>
              </a:ext>
            </a:extLst>
          </a:blip>
          <a:stretch>
            <a:fillRect/>
          </a:stretch>
        </a:blipFill>
        <a:effectLst/>
      </p:bgPr>
    </p:bg>
    <p:spTree>
      <p:nvGrpSpPr>
        <p:cNvPr id="1" name=""/>
        <p:cNvGrpSpPr/>
        <p:nvPr/>
      </p:nvGrpSpPr>
      <p:grpSpPr>
        <a:xfrm>
          <a:off x="0" y="0"/>
          <a:ext cx="0" cy="0"/>
        </a:xfrm>
      </p:grpSpPr>
      <p:sp>
        <p:nvSpPr>
          <p:cNvPr id="3" name="文本框 2"/>
          <p:cNvSpPr txBox="1"/>
          <p:nvPr>
            <p:custDataLst>
              <p:tags r:id="rId2"/>
            </p:custDataLst>
          </p:nvPr>
        </p:nvSpPr>
        <p:spPr>
          <a:xfrm>
            <a:off x="1498600" y="200978"/>
            <a:ext cx="3543935" cy="6451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3600" b="1" spc="500">
                <a:ln>
                  <a:solidFill>
                    <a:schemeClr val="bg1"/>
                  </a:solidFill>
                </a:ln>
                <a:gradFill flip="none" rotWithShape="1">
                  <a:gsLst>
                    <a:gs pos="51000">
                      <a:srgbClr val="FE391F"/>
                    </a:gs>
                    <a:gs pos="100000">
                      <a:srgbClr val="FE391F">
                        <a:lumMod val="75000"/>
                      </a:srgbClr>
                    </a:gs>
                    <a:gs pos="0">
                      <a:srgbClr val="FE391F">
                        <a:lumMod val="75000"/>
                      </a:srgbClr>
                    </a:gs>
                  </a:gsLst>
                  <a:lin ang="0" scaled="1"/>
                </a:gradFill>
                <a:latin typeface="印品招牌体 中黑（非商用）" panose="02000500000000000000" charset="-122"/>
                <a:ea typeface="印品招牌体 中黑（非商用）" panose="02000500000000000000" charset="-122"/>
                <a:sym typeface="+mn-ea"/>
              </a:rPr>
              <a:t>坚持党的领导</a:t>
            </a:r>
          </a:p>
        </p:txBody>
      </p:sp>
      <p:grpSp>
        <p:nvGrpSpPr>
          <p:cNvPr id="15" name="组合 14"/>
          <p:cNvGrpSpPr/>
          <p:nvPr/>
        </p:nvGrpSpPr>
        <p:grpSpPr>
          <a:xfrm>
            <a:off x="1163955" y="1252855"/>
            <a:ext cx="9824720" cy="1751330"/>
            <a:chOff x="1833" y="1973"/>
            <a:chExt cx="15472" cy="2758"/>
          </a:xfrm>
        </p:grpSpPr>
        <p:grpSp>
          <p:nvGrpSpPr>
            <p:cNvPr id="4" name="redpptx.com-Group 2"/>
            <p:cNvGrpSpPr/>
            <p:nvPr/>
          </p:nvGrpSpPr>
          <p:grpSpPr>
            <a:xfrm>
              <a:off x="1833" y="1973"/>
              <a:ext cx="15473" cy="2758"/>
              <a:chOff x="-8311055" y="2351418"/>
              <a:chExt cx="19191260" cy="3165814"/>
            </a:xfrm>
          </p:grpSpPr>
          <p:sp>
            <p:nvSpPr>
              <p:cNvPr id="5" name="矩形: 剪去对角 3"/>
              <p:cNvSpPr/>
              <p:nvPr>
                <p:custDataLst>
                  <p:tags r:id="rId3"/>
                </p:custDataLst>
              </p:nvPr>
            </p:nvSpPr>
            <p:spPr>
              <a:xfrm>
                <a:off x="-8311053" y="2351418"/>
                <a:ext cx="19191258" cy="3165814"/>
              </a:xfrm>
              <a:prstGeom prst="snip2DiagRect">
                <a:avLst>
                  <a:gd name="adj1" fmla="val 2407"/>
                  <a:gd name="adj2" fmla="val 2124"/>
                </a:avLst>
              </a:prstGeom>
              <a:noFill/>
              <a:ln w="19050">
                <a:solidFill>
                  <a:srgbClr val="E00000"/>
                </a:solidFill>
              </a:ln>
              <a:extLst>
                <a:ext uri="{909E8E84-426E-40DD-AFC4-6F175D3DCCD1}">
                  <a14:hiddenFill xmlns:a14="http://schemas.microsoft.com/office/drawing/2010/main">
                    <a:solidFill>
                      <a:srgbClr val="FAF5EF"/>
                    </a:solidFill>
                  </a14:hiddenFill>
                </a:ext>
              </a:extLst>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sp>
            <p:nvSpPr>
              <p:cNvPr id="6" name="矩形 5"/>
              <p:cNvSpPr/>
              <p:nvPr>
                <p:custDataLst>
                  <p:tags r:id="rId4"/>
                </p:custDataLst>
              </p:nvPr>
            </p:nvSpPr>
            <p:spPr>
              <a:xfrm>
                <a:off x="-8311055" y="2924944"/>
                <a:ext cx="216024" cy="1584176"/>
              </a:xfrm>
              <a:prstGeom prst="rect">
                <a:avLst/>
              </a:prstGeom>
              <a:solidFill>
                <a:srgbClr val="E00000"/>
              </a:solidFill>
              <a:ln>
                <a:solidFill>
                  <a:srgbClr val="E00000"/>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sp>
            <p:nvSpPr>
              <p:cNvPr id="7" name="矩形 6"/>
              <p:cNvSpPr/>
              <p:nvPr>
                <p:custDataLst>
                  <p:tags r:id="rId5"/>
                </p:custDataLst>
              </p:nvPr>
            </p:nvSpPr>
            <p:spPr>
              <a:xfrm>
                <a:off x="10630123" y="2924944"/>
                <a:ext cx="216024" cy="1584176"/>
              </a:xfrm>
              <a:prstGeom prst="rect">
                <a:avLst/>
              </a:prstGeom>
              <a:solidFill>
                <a:srgbClr val="E00000"/>
              </a:solidFill>
              <a:ln>
                <a:solidFill>
                  <a:srgbClr val="E00000"/>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marL="0" marR="0" lvl="0" indent="0" algn="ctr" defTabSz="914400" rtl="0" eaLnBrk="1" fontAlgn="auto" latinLnBrk="0" hangingPunct="1">
                  <a:lnSpc>
                    <a:spcPct val="12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阿里巴巴普惠体"/>
                  <a:ea typeface="阿里巴巴普惠体"/>
                  <a:cs typeface="等线" panose="02010600030101010101" charset="-122"/>
                  <a:sym typeface="等线" panose="02010600030101010101" charset="-122"/>
                </a:endParaRPr>
              </a:p>
            </p:txBody>
          </p:sp>
        </p:grpSp>
        <p:sp>
          <p:nvSpPr>
            <p:cNvPr id="12" name="redpptx.com-TextBox 9"/>
            <p:cNvSpPr txBox="1"/>
            <p:nvPr>
              <p:custDataLst>
                <p:tags r:id="rId6"/>
              </p:custDataLst>
            </p:nvPr>
          </p:nvSpPr>
          <p:spPr>
            <a:xfrm>
              <a:off x="2354" y="2386"/>
              <a:ext cx="14161" cy="2033"/>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1200"/>
                </a:spcAft>
                <a:buClr>
                  <a:srgbClr val="BC000D"/>
                </a:buClr>
                <a:buFont typeface="Wingdings" panose="05000000000000000000" pitchFamily="2" charset="2"/>
                <a:buNone/>
                <a:defRPr sz="16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zh-CN" altLang="en-US">
                  <a:solidFill>
                    <a:srgbClr val="D51A01"/>
                  </a:solidFill>
                  <a:latin typeface="阿里巴巴普惠体"/>
                  <a:ea typeface="阿里巴巴普惠体"/>
                  <a:cs typeface="阿里巴巴普惠体" panose="00020600040101010101" charset="-122"/>
                </a:rPr>
                <a:t>党领导人民创造了新民主主义革命的伟大成就。</a:t>
              </a:r>
              <a:r>
                <a:rPr lang="zh-CN" altLang="en-US">
                  <a:solidFill>
                    <a:schemeClr val="tx1">
                      <a:lumMod val="75000"/>
                      <a:lumOff val="25000"/>
                    </a:schemeClr>
                  </a:solidFill>
                  <a:latin typeface="阿里巴巴普惠体"/>
                  <a:ea typeface="阿里巴巴普惠体"/>
                  <a:cs typeface="阿里巴巴普惠体" panose="00020600040101010101" charset="-122"/>
                </a:rPr>
                <a:t>我们党一成立就在党的纲领中鲜明提出：“党的根本政治目的是实行社会革命”，“推翻资本家阶级的政权”，“承认无产阶级专政，直到阶级斗争结束”，“消灭资本家私有制”。这表明我们党一开始就把实现社会主义和共产主义确定为自己的奋斗目标，并肩负起了民族复兴的历史使命。</a:t>
              </a:r>
            </a:p>
          </p:txBody>
        </p:sp>
      </p:grpSp>
      <p:grpSp>
        <p:nvGrpSpPr>
          <p:cNvPr id="16" name="组合 15"/>
          <p:cNvGrpSpPr/>
          <p:nvPr/>
        </p:nvGrpSpPr>
        <p:grpSpPr>
          <a:xfrm>
            <a:off x="0" y="3406775"/>
            <a:ext cx="12261215" cy="2219960"/>
            <a:chOff x="0" y="5565"/>
            <a:chExt cx="19309" cy="3496"/>
          </a:xfrm>
        </p:grpSpPr>
        <p:sp>
          <p:nvSpPr>
            <p:cNvPr id="2" name="redpptx.com-Rectangle 1"/>
            <p:cNvSpPr/>
            <p:nvPr>
              <p:custDataLst>
                <p:tags r:id="rId7"/>
              </p:custDataLst>
            </p:nvPr>
          </p:nvSpPr>
          <p:spPr>
            <a:xfrm>
              <a:off x="0" y="5711"/>
              <a:ext cx="19200" cy="2731"/>
            </a:xfrm>
            <a:prstGeom prst="rect">
              <a:avLst/>
            </a:prstGeom>
            <a:solidFill>
              <a:srgbClr val="D51A01"/>
            </a:solidFill>
            <a:ln>
              <a:solidFill>
                <a:srgbClr val="E00000"/>
              </a:solidFill>
            </a:ln>
          </p:spPr>
          <p:style>
            <a:lnRef idx="2">
              <a:srgbClr val="D51A01">
                <a:shade val="50000"/>
              </a:srgbClr>
            </a:lnRef>
            <a:fillRef idx="1">
              <a:srgbClr val="D51A01"/>
            </a:fillRef>
            <a:effectRef idx="0">
              <a:srgbClr val="D51A01"/>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lnSpc>
                  <a:spcPct val="120000"/>
                </a:lnSpc>
              </a:pPr>
              <a:endParaRPr lang="zh-CN" altLang="en-US" sz="2400">
                <a:solidFill>
                  <a:prstClr val="white"/>
                </a:solidFill>
                <a:latin typeface="阿里巴巴普惠体"/>
                <a:ea typeface="阿里巴巴普惠体"/>
                <a:cs typeface="等线" panose="02010600030101010101" charset="-122"/>
                <a:sym typeface="等线" panose="02010600030101010101" charset="-122"/>
              </a:endParaRPr>
            </a:p>
          </p:txBody>
        </p:sp>
        <p:sp>
          <p:nvSpPr>
            <p:cNvPr id="13" name="redpptx.com-TextBox 8"/>
            <p:cNvSpPr txBox="1"/>
            <p:nvPr>
              <p:custDataLst>
                <p:tags r:id="rId8"/>
              </p:custDataLst>
            </p:nvPr>
          </p:nvSpPr>
          <p:spPr>
            <a:xfrm>
              <a:off x="844" y="6071"/>
              <a:ext cx="13825" cy="2002"/>
            </a:xfrm>
            <a:prstGeom prst="rect">
              <a:avLst/>
            </a:prstGeom>
            <a:noFill/>
          </p:spPr>
          <p:txBody>
            <a:bodyPr wrap="square">
              <a:spAutoFit/>
            </a:bodyPr>
            <a:lstStyle>
              <a:defPPr>
                <a:defRPr lang="zh-CN"/>
              </a:defPPr>
              <a:lvl1pPr marL="0" marR="0" indent="0" algn="just" defTabSz="914400" rtl="0" eaLnBrk="1" latinLnBrk="0" hangingPunct="1">
                <a:lnSpc>
                  <a:spcPct val="120000"/>
                </a:lnSpc>
                <a:spcBef>
                  <a:spcPct val="0"/>
                </a:spcBef>
                <a:spcAft>
                  <a:spcPts val="600"/>
                </a:spcAft>
                <a:buClr>
                  <a:srgbClr val="BC000D"/>
                </a:buClr>
                <a:buFont typeface="Wingdings" panose="05000000000000000000" pitchFamily="2" charset="2"/>
                <a:buNone/>
                <a:defRPr sz="1800" kern="1200">
                  <a:solidFill>
                    <a:srgbClr val="E7E6E6">
                      <a:lumMod val="10000"/>
                    </a:srgbClr>
                  </a:solidFill>
                  <a:latin typeface="思源黑体 CN Light" panose="020b0300000000000000" pitchFamily="34" charset="-122"/>
                  <a:ea typeface="思源黑体 CN Light" panose="020b0300000000000000"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FFFF"/>
                  </a:solidFill>
                  <a:latin typeface="阿里巴巴普惠体"/>
                  <a:ea typeface="阿里巴巴普惠体"/>
                  <a:cs typeface="阿里巴巴普惠体" panose="00020600040101010101" charset="-122"/>
                </a:rPr>
                <a:t>党的二大在全中国人民面前第一次明确提出了反帝反封建的民主革命纲领。抗日战争爆发后，党率先高举武装抗日旗帜，广泛开展抗日救亡运动，实行正确的抗日民族统一战线政策。全面内战爆发后，党领导广大军民进行解放战争，实现了中国从几千年封建专制政治向人民民主的伟大飞跃。事实充分证明，“没有中国共产党领导，民族独立、人民解放是不可能实现的”。</a:t>
              </a:r>
            </a:p>
          </p:txBody>
        </p:sp>
        <p:pic>
          <p:nvPicPr>
            <p:cNvPr id="14" name="图片 13" descr="51miz-E1307130-21870153"/>
            <p:cNvPicPr>
              <a:picLocks noChangeAspect="1"/>
            </p:cNvPicPr>
            <p:nvPr/>
          </p:nvPicPr>
          <p:blipFill>
            <a:blip r:embed="rId9">
              <a:lum bright="70000" contrast="-70000"/>
              <a:extLst>
                <a:ext uri="{28A0092B-C50C-407E-A947-70E740481C1C}">
                  <a14:useLocalDpi xmlns:a14="http://schemas.microsoft.com/office/drawing/2010/main"/>
                </a:ext>
              </a:extLst>
            </a:blip>
            <a:stretch>
              <a:fillRect/>
            </a:stretch>
          </p:blipFill>
          <p:spPr>
            <a:xfrm>
              <a:off x="14669" y="5565"/>
              <a:ext cx="4641" cy="3496"/>
            </a:xfrm>
            <a:prstGeom prst="rect">
              <a:avLst/>
            </a:prstGeom>
          </p:spPr>
        </p:pic>
      </p:gr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nodeType="after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barn(inVertical)">
                                      <p:cBhvr>
                                        <p:cTn id="7" dur="500"/>
                                        <p:tgtEl>
                                          <p:spTgt spid="15"/>
                                        </p:tgtEl>
                                      </p:cBhvr>
                                    </p:animEffect>
                                  </p:childTnLst>
                                </p:cTn>
                              </p:par>
                            </p:childTnLst>
                          </p:cTn>
                        </p:par>
                        <p:par>
                          <p:cTn id="8" fill="hold" nodeType="afterGroup">
                            <p:stCondLst>
                              <p:cond delay="500"/>
                            </p:stCondLst>
                            <p:childTnLst>
                              <p:par>
                                <p:cTn id="9" presetID="16" presetClass="entr" presetSubtype="21" dur="500" fill="hold"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barn(inVertical)">
                                      <p:cBhvr>
                                        <p:cTn id="1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https://d.book118.com/998140071104006046</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 name="KSO_WM_UNIT_PLACING_PICTURE_USER_VIEWPORT" val="{&quot;height&quot;:441,&quot;width&quot;:441}"/>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 name="KSO_WM_UNIT_PLACING_PICTURE_USER_VIEWPORT" val="{&quot;height&quot;:441,&quot;width&quot;:441}"/>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 name="PA" val="v5.2.9"/>
</p:tagLst>
</file>

<file path=ppt/tags/tag25.xml><?xml version="1.0" encoding="utf-8"?>
<p:tagLst xmlns:p="http://schemas.openxmlformats.org/presentationml/2006/main">
  <p:tag name="KSO_WM_BEAUTIFY_FLAG" val=""/>
  <p:tag name="PA" val="v5.2.9"/>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 name="PA" val="v5.2.9"/>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 name="PA" val="v5.2.9"/>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 name="PA" val="v5.2.9"/>
</p:tagLst>
</file>

<file path=ppt/tags/tag45.xml><?xml version="1.0" encoding="utf-8"?>
<p:tagLst xmlns:p="http://schemas.openxmlformats.org/presentationml/2006/main">
  <p:tag name="KSO_WM_BEAUTIFY_FLAG" val=""/>
  <p:tag name="PA" val="v5.2.9"/>
</p:tagLst>
</file>

<file path=ppt/tags/tag46.xml><?xml version="1.0" encoding="utf-8"?>
<p:tagLst xmlns:p="http://schemas.openxmlformats.org/presentationml/2006/main">
  <p:tag name="KSO_WM_BEAUTIFY_FLAG" val=""/>
  <p:tag name="PA" val="v5.2.9"/>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阿里巴巴普惠体"/>
        <a:ea typeface="阿里巴巴普惠体"/>
        <a:cs typeface="Arial"/>
        <a:font script="Jpan" typeface="ＭＳ Ｐゴシック"/>
        <a:font script="Hang" typeface="맑은 고딕"/>
        <a:font script="Hans" typeface="阿里巴巴普惠体"/>
        <a:font script="Hant" typeface="新細明體"/>
        <a:font script="Arab" typeface="阿里巴巴普惠体"/>
        <a:font script="Hebr" typeface="阿里巴巴普惠体"/>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阿里巴巴普惠体"/>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自定义 54">
    <a:dk1>
      <a:srgbClr val="000000"/>
    </a:dk1>
    <a:lt1>
      <a:srgbClr val="FFFFFF"/>
    </a:lt1>
    <a:dk2>
      <a:srgbClr val="778495"/>
    </a:dk2>
    <a:lt2>
      <a:srgbClr val="F0F0F0"/>
    </a:lt2>
    <a:accent1>
      <a:srgbClr val="D51A01"/>
    </a:accent1>
    <a:accent2>
      <a:srgbClr val="725537"/>
    </a:accent2>
    <a:accent3>
      <a:srgbClr val="918167"/>
    </a:accent3>
    <a:accent4>
      <a:srgbClr val="DABE36"/>
    </a:accent4>
    <a:accent5>
      <a:srgbClr val="A8872A"/>
    </a:accent5>
    <a:accent6>
      <a:srgbClr val="F4ECC2"/>
    </a:accent6>
    <a:hlink>
      <a:srgbClr val="A9330B"/>
    </a:hlink>
    <a:folHlink>
      <a:srgbClr val="BFBFBF"/>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10600030101010101" charset="-122"/>
      <a:ea typeface="等线" panose="02010600030101010101" charset="-122"/>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阿里巴巴普惠体</vt:lpstr>
      <vt:lpstr>印品招牌体 中黑（非商用）</vt:lpstr>
      <vt:lpstr>等线</vt:lpstr>
      <vt:lpstr>方正颜宋简体_中</vt:lpstr>
      <vt:lpstr>Wingdings</vt:lpstr>
      <vt:lpstr>思源黑体 CN Light</vt:lpstr>
      <vt:lpstr>宋体</vt:lpstr>
      <vt:lpstr>等线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2024-09-27T13:58:27.265</cp:lastPrinted>
  <dcterms:created xsi:type="dcterms:W3CDTF">2024-09-27T05:58:27Z</dcterms:created>
  <dcterms:modified xsi:type="dcterms:W3CDTF">2024-09-27T05:58:29Z</dcterms:modified>
</cp:coreProperties>
</file>