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C3F29-065E-4171-A142-43E796D1A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75127-A386-4048-978A-5A85326AF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B71E8-BD09-41EF-A45C-47B909287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09198-6518-4F2C-B7BD-6BF56C68F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109FB-4D7E-470E-BD22-4B5C3DA21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7F1627-3027-40E7-B106-7C8E287E5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422703-F0DC-40A1-B88D-65FAC769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1ACE3-D498-4C2B-9FE5-CBF212F94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6C9CB-9F4B-4F67-A4C9-44B200C3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8C116-62A8-453D-9BFB-9F622B1BC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93EB5-D9AE-4686-B14A-32DCAE1C6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410410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高效工作的八项技能课件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高效时间管理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高效团队协作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高效问题解决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高效学习成长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高效情绪管理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高效创新思维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高效时间管理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制定优先级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确定任务的重要性和紧急性，将任务按照优先级排序，优先处理重要和紧急的任务。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制定日程表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将任务分配到具体的时间段，确保每个任务都有足够的时间来完成，同时留出适当的缓冲时间。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制定长期计划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根据目标制定长期计划，将长期目标分解为短期目标，逐步实现。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时间规划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尽量单线处理任务，避免同时处理多个任务，以免分散注意力，降低效率。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避免多任务处理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在计划中留出适当的缓冲时间，以应对意外情况或处理突发事件。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留出缓冲时间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根据实际情况及时调整计划，确保任务按时完成。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时间分配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消除浪费时间的行为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找出并消除工作中浪费时间的因素，如频繁的邮件检查、社交媒体浏览等。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通过采用高效的工作方法和工具，提高工作效率。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学会说“不”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避免接受过多的任务和责任，合理拒绝不必要的请求和邀请。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保持工作与生活的平衡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合理安排工作和生活的时间，避免过度疲劳和压力。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有效倾听是高效沟通的核心，它有助于理解对方的观点和需求，建立信任和良好的人际关系。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有效倾听包括全神贯注地听取对方说话，不打断对方，避免过早做出判断，以及通过反馈和确认来确保理解正确。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有效倾听有助于避免误解和冲突，提高沟通效率和效果。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通过有效倾听，可以更好地理解对方的意图和需求，从而做出适当的回应，促进双方达成共识。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3011" r="1301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清晰表达是高效沟通的重要一环，它要求言简意赅地传达自己的观点和需求，避免含糊不清或产生歧义。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清晰表达包括提前准备、有条理地组织思路、使用简洁明了的语言和适当的肢体语言来增强表达效果。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清晰表达有助于提高沟通效率，减少误解和不必要的麻烦。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通过清晰表达，可以迅速传达自己的观点和需求，使对方更好地理解并作出相应的回应，提高沟通效果。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449" r="2444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有效反馈是高效沟通的重要环节，它要求及时、具体、建设性地评价对方的观点、需求或行为。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有效反馈包括肯定对方的优点和成绩，指出不足之处并提出改进建议，以及鼓励对方继续努力。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有效反馈有助于促进双方共同成长和进步，提高沟通的深度和质量。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通过有效反馈，可以促进对方思考和改进，同时也可以了解自己的不足之处并加以改进，从而提高沟通效果和自身能力。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高效团队协作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建立积极向上的团队文化，强调团队合作、互相尊重和共同成长。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鼓励团队成员积极沟通，及时分享信息和想法，提高团队协作效率。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明确团队成员的角色和职责，发挥各自的专业优势，共同完成团队目标。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团队角色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将复杂任务分解为若干个小任务，明确每个任务的完成时间和责任人。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任务优先级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任务跟踪与反馈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根据任务的紧急程度和重要性，合理安排任务优先级，确保工作有序进行。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定期跟踪任务进度，及时调整工作计划，确保任务按时完成。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设定明确、可衡量的团队目标，激发团队成员的工作热情和动力。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17" r="14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建立合理的奖励机制，对团队成员的优秀表现给予及时的肯定和奖励。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营造积极向上的团队氛围，鼓励团队成员相互支持、共同成长。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团队激励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高效问题解决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准确判断问题所在的能力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将问题归类，以便采用相应的方法和工具进行解决。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明确问题的性质、范围和影响，避免模糊和歧义。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评估问题的紧急性和重要性，确定解决问题的先后顺序。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问题优先级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问题根源分析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问题相关因素分析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探究问题的根本原因，避免表面化和简单化。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识别与问题相关的其他因素，以便综合考虑解决方案。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问题影响分析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问题解决障碍分析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深入剖析问题的原因和影响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全面评估问题对个人、团队和组织的潜在影响。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识别可能阻碍问题解决的障碍，提前制定应对策略。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https://d.book118.com/998141041027006044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2024-09-24T03:13:25.385</cp:lastPrinted>
  <dcterms:created xsi:type="dcterms:W3CDTF">2024-09-23T19:13:25Z</dcterms:created>
  <dcterms:modified xsi:type="dcterms:W3CDTF">2024-09-23T19:13:27Z</dcterms:modified>
</cp:coreProperties>
</file>