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7668F-53D8-459F-9B8C-65F8B71DE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B7F14-A035-42CF-B255-E678E1959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AD934-C1F7-4DFB-9F84-2A41ACAC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2304D-D0D2-4D67-8B6E-6773D3E99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6E1CE7-4613-483E-8E0D-14448E32E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2CACA0-4BF1-4D5C-BC8A-DD470BED3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5091E4-EEDC-45A4-B4FC-B37EA696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3FA96-1F5D-44AA-9461-95E724423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0780C-2FB9-46D5-93E9-F43AD87B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0879D-308D-417B-8CA6-AA01E08CC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2BC79-8987-42F5-A407-FC157390E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411020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社交心理学心得体会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社交心理学的基本概念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社交心理学理论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社交心理学的实践应用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社交心理学的学习体会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社交心理学的未来展望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社交心理学的基本概念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社交心理学是一门研究人类在社会互动中的心理过程和行为的学科。它探讨了个体在社交场合中的思考、感受和行为方式，以及这些因素如何影响个体与他人的关系。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社交心理学具有跨学科性，它融合了心理学、社会学、人类学等多个学科的理论和研究成果。此外，社交心理学还强调实证研究和应用，旨在为解决实际问题和提高生活质量提供指导。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社交心理学在人际关系管理中具有重要作用，它可以帮助个体更好地理解自己和他人，改善沟通技巧，提高解决冲突的能力。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市场营销是社交心理学的另一个重要应用领域。通过研究消费者的心理需求和行为特点，企业可以制定更有效的营销策略，提高品牌知名度和销售业绩。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市场营销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社交心理学在心理咨询中也有广泛应用。它可以帮助个体更好地处理人际关系问题，提高自我认知和情感管理能力，促进个人成长和发展。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社交心理学的应用领域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社交心理学的重要性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通过学习和应用社交心理学知识，个体可以更好地处理人际关系，增强自我认知和情感管理能力，从而提高生活质量。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社交心理学有助于增进个体之间的理解和沟通，减少人际冲突和误解，促进社会和谐发展。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社交心理学的发展推动了相关学科的理论创新和实践应用，丰富了心理学和社会学的知识体系。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社交心理学理论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良好的人际关系能够促进个人的心理健康和幸福感，同时也有助于提高工作和学习的效率。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人际关系的影响因素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影响人际关系的因素包括个人特质、沟通方式、文化背景等，这些因素相互作用，共同影响人际关系的发展。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人际关系是指人与人之间的相互交往、相互影响的状态，是人们在社会生活中不可缺少的一部分。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人际关系理论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社会认知是指人们对社会事物的认识和评价，包括对他人的认知、对群体的认知和对社会的认知等方面。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社会认知定义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社会认知对于人们的情感和行为都有重要影响，正确的社会认知能够帮助人们更好地适应社会，提高人际交往能力。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社会认知的重要性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667" r="8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有时候，人们的认知会出现偏差，比如刻板印象、偏见等，这些偏差会影响人们对社会事物的正确认识和评价。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社会认知的偏差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社会认知理论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社会影响对于个体的行为和态度都有重要影响，有时候甚至能够超越个人的意志和意愿。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社会影响是指社会环境对个体行为的影响，包括群体压力、从众心理等方面。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社会影响的运用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了解社会影响的作用机制，可以帮助人们更好地掌握社会环境对个体行为的影响，从而更好地适应社会。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550" r="95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社会影响理论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情感与行为是指人们在社交过程中表现出来的情感和行为方式，包括情绪表达、情感调节等方面。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情感与行为定义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情感与行为对于人们的社交关系和人际关系都有重要影响，良好的情感与行为能够促进人际关系的和谐发展。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情感与行为的重要性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了解情感与行为的调节机制，可以帮助人们更好地控制自己的情感和行为，从而更好地适应社交环境。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情感与行为的调节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情感与行为理论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社交心理学的实践应用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https://d.book118.com/998141102024006035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2024-09-13T20:49:00.480</cp:lastPrinted>
  <dcterms:created xsi:type="dcterms:W3CDTF">2024-09-13T12:49:00Z</dcterms:created>
  <dcterms:modified xsi:type="dcterms:W3CDTF">2024-09-13T12:49:02Z</dcterms:modified>
</cp:coreProperties>
</file>