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4B518D-FA22-4B63-87C6-4A7527892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670EA8-5EE7-49B9-A931-76B5A9773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8C7EBE-3DE6-4A41-8AE0-74D7E263E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6CABE2-CC95-4483-B452-26E986F44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51AC65-AEDC-4C88-9840-7C08E3D2A8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1C6463-422E-43EF-BC5F-35F0B11DD3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59FCB9-7265-4BB6-B4C9-933FE2CF7B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C3E94A-AB38-47F5-98D6-99BF35F33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CC274C-9310-49EF-BD41-7DA361E401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AF9EAF-8D0A-41BC-9D03-3B9EA356B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0429F3-F944-4ECD-9373-4255AB579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1420021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基本公共卫生服务补助资金管理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补助资金概述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补助资金预算编制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补助资金申请与审批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补助资金使用与监管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补助资金风险防范与应对措施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补助资金概述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06" b="40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基本公共卫生服务补助资金是指中央和地方各级财政安排，用于支持基层医疗卫生机构开展基本公共卫生服务的专项资金。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通过对基层医疗卫生机构提供资金支持，促进基本公共卫生服务的普及和提高服务质量，保障人民群众享有基本公共卫生服务的权益。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资金来源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基本公共卫生服务补助资金由中央和地方各级财政共同承担，其中中央财政通过转移支付对地方给予补助。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分配方式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补助资金主要采取因素法分配，根据服务人口、基本公共卫生服务项目数量和质量、绩效考核结果等因素确定补助资金数额。同时，也可以采取项目法分配，对于特定的公共卫生服务项目给予专项资金支持。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1767" r="1176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资金来源及分配方式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167" r="81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基本公共卫生服务补助资金管理应遵循公平、公正、公开的原则，确保资金使用的规范、安全和有效。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管理原则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专款专用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强化绩效管理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加强监督检查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补助资金必须用于基本公共卫生服务项目，不得挪作他用。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建立绩效考核机制，对资金使用效益进行评估和考核，确保资金使用效果。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各级财政部门应加强对补助资金使用情况的监督检查，确保资金安全和使用规范。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管理原则与要求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补助资金预算编制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预算编制依据及流程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依据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国家和地方相关财政政策、卫生行政部门发布的公共卫生服务任务、补助标准等。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收集基础数据、测算资金需求、编制预算草案、审核与批复预算。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科目设置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人员经费、公用经费、卫生材料费、低值易耗品费、其他支出等。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人员经费用于支付工资、津贴等；公用经费用于保障机构正常运转；卫生材料费用于购买试剂、药品等；低值易耗品费用于购置办公用品等；其他支出用于支付与基本公共卫生服务相关的其他费用。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预算科目设置与说明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确保预算涵盖所有基本公共卫生服务项目，避免遗漏。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完整性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根据实际需求和服务量合理测算资金，避免过高或过低预算。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合理性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预算应与实际工作相结合，具有可执行性，方便后期资金管理和使用。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可操作性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预算编制过程应公开透明，接受相关部门和社会监督。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透明性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预算编制注意事项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补助资金申请与审批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符合国家和地方基本公共卫生服务政策要求的服务项目，具备开展服务所需的场所、设备和人员等条件。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申请条件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申请人需提交项目申请书、实施方案、预算报告、相关证明材料等。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材料准备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申请条件及材料准备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审批流程及时限要求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申请人提交申请材料后，由相关部门进行初审、专家评审、现场核查等环节，最终由财政部门审批并下达补助资金。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审批流程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各级财政部门应在收到完整申请材料后，按照规定时限完成审批工作，确保补助资金及时下达。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时限要求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https://d.book118.com/998142002116006035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2024-09-14T16:34:54.780</cp:lastPrinted>
  <dcterms:created xsi:type="dcterms:W3CDTF">2024-09-14T08:34:54Z</dcterms:created>
  <dcterms:modified xsi:type="dcterms:W3CDTF">2024-09-14T08:34:56Z</dcterms:modified>
</cp:coreProperties>
</file>