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225B5-2451-4C92-95E8-58134DC68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E6F64-D951-4DB3-AB8C-2EDA4BB0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F8106-937B-4E29-AF9E-9566CA59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011F2-6A79-4ADB-B369-1ECCD92A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07295-1F52-48E6-9E5A-77BBEE00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2DF04-89FD-4E25-A759-D6913E57E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D3BBE-46F1-4A8E-BC1F-0581A747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56202-08BD-42BF-A18A-9A87D8F3B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D45DD-7660-435E-9197-C78D0ED2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AC72F-12EE-4E05-A6CC-0D022BAA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4E6E3-BBCE-40C9-87B9-755060B8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201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探索机器学习技术在智能家居中的应用潜力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汇报人：PPT可修改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机器学习在智能家居中应用场景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机器学习技术助力智能家居创新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成功案例分享及启示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机器学习是一种通过训练数据自动发现规律、构建模型，并利用模型对未知数据进行预测的计算机科学分支。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机器学习经历了从符号学习到统计学习再到深度学习的演变，随着计算能力的提升和大数据时代的到来，机器学习技术得到了广泛应用和快速发展。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19" r="281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563" b="3056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机器学习通过从大量数据中学习规律和模式，实现对未知数据的预测和决策。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机器学习通过训练数据构建数学模型，描述数据之间的内在关系和规律。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机器学习利用优化算法调整模型参数，使得模型在训练数据上的性能达到最优。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如聚类、降维、异常检测等，用于发现数据中的内在结构和模式。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如线性回归、逻辑回归、支持向量机、决策树等，用于解决分类和回归问题。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如神经网络、卷积神经网络、循环神经网络等，通过组合低层特征形成更加抽象的高层表示属性类别或特征，以发现数据的分布式特征表示。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50" r="1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84" r="1628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常见算法与模型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智能家居现状及挑战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随着人们生活水平的提高和科技的发展，智能家居逐渐进入大众视野，越来越多的家庭开始使用智能家居设备。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智能家居设备种类繁多，包括智能门锁、智能照明、智能家电、智能安防等，覆盖了家庭生活的各个方面。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智能家居设备之间的互联互通性不断提高，实现了设备间的协同工作和信息共享。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258" r="3325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普及程度提高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设备多样化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互联互通性增强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不同品牌和类型的智能家居设备之间存在兼容性问题，导致用户体验不佳。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84" r="162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智能化程度不足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智能家居设备涉及用户隐私和数据安全，一旦泄露或被攻击，后果不堪设想。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当前智能家居设备的智能化程度还有待提高，无法满足用户个性化、智能化的需求。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增强设备兼容性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利用机器学习技术，可以开发通用的智能家居控制平台，实现不同品牌和类型设备的兼容。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加强数据安全保障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机器学习技术可以帮助识别和防范网络攻击和数据泄露风险，提高智能家居系统的安全性。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提高设备智能化程度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通过机器学习技术，智能家居设备可以学习用户的行为习惯和需求，实现更加智能化的服务。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机器学习技术引入意义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机器学习在智能家居中应用场景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语音助手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通过机器学习技术，智能家居系统可以识别用户的语音指令，实现灯光控制、家电操作等。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系统能够理解用户的自然语言描述，提供更加智能化的回答和操作建议。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多轮对话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通过机器学习技术，智能家居系统能够与用户进行多轮对话，根据上下文理解用户需求，提供更加个性化的服务。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语音识别与交互优化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通过图像识别技术，智能家居系统可以识别家庭成员的人脸信息，实现个性化设置和快速响应。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系统能够识别家中的各种物体，例如家具、家电等，为用户提供更加便捷的控制和操作方式。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通过对图像的分析和理解，智能家居系统可以判断用户所处的场景和需求，自动调整环境设置和提供相应服务。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场景理解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图像识别与场景理解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通过对大量数据的分析和挖掘，系统能够发现潜在的问题和改进空间，为智能家居的持续优化提供有力支持。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通过数据挖掘技术，智能家居系统可以分析用户的历史数据和行为模式，预测用户的需求和偏好。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根据用户的行为和偏好，系统能够为用户提供个性化的内容推荐和服务建议，提高用户满意度。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机器学习技术助力智能家居创新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https://d.book118.com/998142010006006036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2024-09-15T03:35:24.351</cp:lastPrinted>
  <dcterms:created xsi:type="dcterms:W3CDTF">2024-09-14T19:35:24Z</dcterms:created>
  <dcterms:modified xsi:type="dcterms:W3CDTF">2024-09-14T19:35:26Z</dcterms:modified>
</cp:coreProperties>
</file>