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93724E-4B7B-4F1A-8E9C-BE12F5ECD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54D38D-4B09-4B9F-8BC2-F3D63F4B6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968922-39BC-47C3-9982-FD47DA4D2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F93332-F8CF-42D1-AF00-CDCFC028C4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25D58E-0F4B-41AF-9373-3FB66F9751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9F6D99-0BF2-4E73-A4F0-C30682A814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A5BA5C-AE50-40DA-879E-157547C9AB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8BC626-A796-4075-8F5E-848EBC67A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D9037C-D10B-4723-97A8-F6E82652C0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18A66-DFF6-440D-A5B1-231242FDC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E7C6F-0276-47E1-8846-C3013AF95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4203704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物流系统网络结构规划设计与快递末端配送服务质量研究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物流系统网络结构规划设计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快递末端配送服务质量研究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物流系统网络结构对快递末端配送服务质量的影响</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案例分析：某地区物流系统网络结构规划设计与快递末端配送服务质量研究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389" b="23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电子商务快速发展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随着互联网和移动设备的普及，电子商务在全球范围内迅速崛起，对物流系统提出了更高的要求。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物流网络结构复杂性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物流系统涉及多个环节和参与者，网络结构复杂，优化网络结构对于提高物流效率具有重要意义。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末端配送服务质量问题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快递末端配送是物流系统的重要环节，服务质量直接影响客户满意度和企业形象，因此研究如何提高末端配送服务质量具有重要意义。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国内外研究现状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国内外学者在物流网络结构优化、快递末端配送服务质量提升等方面进行了大量研究，取得了显著成果。然而，现有研究多侧重于理论分析和模型构建，实际应用较少。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随着物联网、大数据、人工智能等技术的不断发展，物流系统网络结构规划设计与快递末端配送服务质量研究将呈现以下趋势：智能化、实时化、个性化。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内容：本研究将综合运用运筹学、管理学、计算机科学等多学科知识，对物流系统网络结构规划设计与快递末端配送服务质量进行深入研究。具体内容包括：分析物流系统网络结构特点；构建物流网络结构优化模型；设计高效算法求解模型；通过实证分析验证模型的有效性和实用性；提出提高快递末端配送服务质量的策略和建议。</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方法：本研究将采用文献综述、数学建模、算法设计、实证分析等方法进行研究。首先通过文献综述梳理国内外相关研究成果；其次构建物流网络结构优化模型和快递末端配送服务质量评价模型；然后设计高效算法求解模型；最后通过实证分析验证模型的有效性和实用性。</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新点：本研究的创新点主要体现在以下几个方面：一是综合运用多学科知识对物流系统网络结构规划设计与快递末端配送服务质量进行深入研究；二是构建物流网络结构优化模型和快递末端配送服务质量评价模型，实现理论创新；三是设计高效算法求解模型，实现方法创新；四是通过实证分析验证模型的有效性和实用性，实现应用创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研究内容、方法与创新点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物流系统网络结构规划设计</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4" r="14624"/>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由物流节点（如仓库、配送中心等）和物流线路（如公路、铁路等）组成的，用于实现物品从供应地向接收地实体流动的网络体系。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物流系统网络结构定义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包括物流节点、物流线路、物流信息和物流管理等。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物流系统网络结构组成要素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根据节点间连接方式不同，可分为直线型、环型和网型等。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物流系统网络结构类型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系统化原则</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在满足物流服务需求的前提下，追求物流成本最小化。</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经济性原则</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适应性原则</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先进性原则</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采用先进的物流技术和设备，提高物流系统运作效率。</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将物流系统视为一个整体，注重各组成要素间的协调和优化。</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根据市场需求变化和企业战略调整，适时调整物流网络结构。</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运用SWOT分析、PEST分析等工具，明确企业战略目标，制定物流网络战略规划。</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战略层规划方法</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运用选址模型、运输模型等，确定物流节点的布局和运输路线的选择。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战术层规划方法</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运用仓储设计、配送路线优化等技术，提高物流作业效率和质量。</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操作层规划方法</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运用层次分析法、模糊综合评价等，对物流网络规划方案进行综合评价和优选。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综合评价方法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快递末端配送服务质量研究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快递末端配送重要性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直接影响客户对物流服务的整体评价，关乎企业形象和市场竞争力。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快递末端配送服务类型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包括门到门、站到站、站到门等多种类型，满足客户不同需求。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快递末端配送定义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指将货物从物流中心或分拣中心送至客户手中的最后环节，是物流服务的重要组成部分。</a:t>
            </a:r>
          </a:p>
        </p:txBody>
      </p:sp>
      <p:pic>
        <p:nvPicPr>
          <p:cNvPr id="10" name="Picture 10"/>
          <p:cNvPicPr>
            <a:picLocks noChangeAspect="1"/>
          </p:cNvPicPr>
          <p:nvPr/>
        </p:nvPicPr>
        <p:blipFill>
          <a:blip r:embed="rId2"/>
          <a:srcRect l="12256" r="1225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快递末端配送服务概述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https://d.book118.com/998142037044006024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2024-08-31T09:03:23.216</cp:lastPrinted>
  <dcterms:created xsi:type="dcterms:W3CDTF">2024-08-31T01:03:23Z</dcterms:created>
  <dcterms:modified xsi:type="dcterms:W3CDTF">2024-08-31T01:03:25Z</dcterms:modified>
</cp:coreProperties>
</file>