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1CB551-7348-4574-B6ED-1C6FD4C02B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9434F7-9409-4533-8300-7EEDE00707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6E6D9E-84B1-4D9E-ACAD-1EE71C0AF7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7DFBFC-0618-4BF1-B66E-1C9A3606CC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1BC476-9B91-47D6-8B1C-E339657845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232978-DC0E-49BF-8D3F-5718F59901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CCCBC1-06C6-48A7-B062-8358DF1DDC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86FCA2-F373-4D69-9F9A-0D3548CBDD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E443F5-D831-400A-A3F4-9706611CE1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BDA48C-6A01-4102-813F-42258A3894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9FAD2B-787E-4539-A3BA-36D405FD76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14205111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假期安全小心农药中毒</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假期安全概述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农药中毒危害及原因</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假期农药使用注意事项</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急救与治疗方法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预防措施与建议</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假期安全概述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维护家庭和谐</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假期是与家人团聚的时刻，家庭和谐需要每个成员共同维护。关注家庭安全，避免意外事故发生，有助于营造温馨和谐的家庭氛围。</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保障生命安全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假期是人们休闲放松的时光，但安全问题不容忽视。遵守安全规定，注意个人及他人安全，是确保生命安全的基本要求。</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促进社会稳定</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假期期间，人们外出旅游、聚会等活动增多，社会安全问题也随之凸显。加强安全意识，遵守法律法规，有助于维护社会稳定和公共安全。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6375" b="63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4458" b="14458"/>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3792" r="137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假期安全重要性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9938" r="1993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旅游安全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假期旅游人数众多，景区拥挤、交通拥堵等问题容易导致安全事故。此外，旅游过程中的饮食卫生、住宿安全等也需要引起关注。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聚会安全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假期聚会频繁，酒驾、过量饮酒等行为容易引发交通事故和人身伤害。同时，聚会场所的消防安全、用电安全等也需要特别注意。</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农药使用安全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假期期间，部分农民或市民可能使用农药进行农作物病虫害防治或家庭卫生杀虫。不正确的农药使用方法和防护措施可能导致农药中毒事故。</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假期常见安全隐患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旅游安全预防措施</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提前规划好旅游行程，避开高峰期；选择信誉良好的旅行社和酒店；注意个人财物安全，不携带过多现金和贵重物品；遵守景区规定，不擅自攀爬、涉水等危险行为。</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7000" r="70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聚会安全预防措施</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聚会前了解参与人员的健康状况，避免传染病的传播；适量饮酒，不劝酒、不酗酒；选择安全的聚会场所，注意消防安全和用电安全；聚会结束后确保所有人员安全离开。</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农药使用安全预防措施</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购买农药时选择正规渠道，注意查看产品标签和使用说明；使用农药时佩戴防护用品，如口罩、手套等；按照使用说明正确配比和使用农药，避免过量使用或滥用；使用后及时清洗工具和身体暴露部位，防止残留农药对皮肤造成伤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预防措施与建议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农药中毒危害及原因</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561" r="3056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877" r="2787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466" r="2846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农药中毒是指人体接触农药后，因农药的毒性作用而引起的生理功能紊乱和器质性病变。</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农药中毒定义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根据中毒途径不同，农药中毒可分为经皮肤吸收中毒、经呼吸道吸入中毒和经口摄入中毒三种类型。</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农药中毒分类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农药中毒定义与分类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0267" b="2026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2229" r="222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57" b="275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农药对人体危害</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急性毒性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农药进入人体后，可引起急性中毒，表现为头痛、恶心、呕吐、腹痛、腹泻等症状，严重者可导致昏迷、抽搐甚至死亡。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慢性毒性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长期接触农药可引起慢性中毒，表现为食欲不振、乏力、失眠、记忆力减退等症状，还可导致肝、肾等器官损害。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致畸、致癌、致突变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部分农药具有致畸、致癌、致突变作用，对人体健康造成严重危害。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中毒原因及途径</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违规使用高毒农药</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在农业生产中，部分农民违规使用高毒农药，导致农产品中农药残留超标，食用后引起中毒。</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防护措施不到位</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在使用农药过程中，若未采取有效的防护措施，如穿戴防护服、佩戴防毒面具等，可导致农药经皮肤或呼吸道进入人体而中毒。</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误食或误用</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儿童或宠物可能因误食含有农药的食物或误用装有农药的容器而中毒。此外，成人在使用农药时若不注意也可能发生误食或误用。</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自杀或他杀</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极少数情况下，农药可能被用于自杀或他杀行为，导致严重的人身伤害和死亡。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假期农药使用注意事项</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875" r="12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在农作物病虫害防治中，应优先选用低毒、低残留的农药，减少对人体和环境的危害。</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选择低毒、低残留农药</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在使用农药前，务必仔细阅读农药标签和说明书，按照推荐剂量和方法进行使用，不得随意增加用药量或改变使用方法。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严格按照说明书使用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高温、高湿条件下使用农药，容易导致农药挥发、分解，降低防治效果，同时还会增加农药中毒的风险。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避免在高温、高湿条件下使用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合理使用农药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专库专柜存放</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农药应存放在干燥、通风、避光的地方，远离食品、饲料等物品，避免交叉污染。同时，要设立专门的农药库房或专柜，加锁保管，防止儿童或无关人员接触。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及时处理废弃农药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对于过期、失效的农药和废弃的农药包装物，应按照相关规定进行妥善处理，不得随意丢弃或倾倒，以免对环境和人体造成危害。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722" b="572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存放和处理农药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https://d.book118.com/998142051112006034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2024-09-13T05:31:53.727</cp:lastPrinted>
  <dcterms:created xsi:type="dcterms:W3CDTF">2024-09-12T21:31:53Z</dcterms:created>
  <dcterms:modified xsi:type="dcterms:W3CDTF">2024-09-12T21:31:55Z</dcterms:modified>
</cp:coreProperties>
</file>