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4294A-4CF2-4B00-9E6E-CEC96564B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95D16-CED8-49B7-9E08-60A4067FC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96E44-2B73-4577-8150-A7243DEF4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BBE90-3BBE-4B5E-8900-87CEDFA8B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0E9BFD-EC1C-442E-8784-0E8695D43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398D93-7C11-4E00-B269-A12FEF471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9C2264-0355-45A1-BA1C-B82F610AE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159C2-956B-443F-B99D-8489033B7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058A4-56E5-413B-A064-19F31F3C2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348C2-1D9C-4044-8516-9D4A53592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F3F44-05AB-4251-B9EF-20D71E706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42054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从小班会做起让交通安全进课堂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小班会在交通安全教育中的作用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具体实施措施与方案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成效评估与持续改进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014" b="2801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064" b="1706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交通事故频发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随着交通工具的普及和道路交通的繁忙，交通事故频繁发生，给人们的生命财产安全带来严重威胁。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儿童交通安全意识薄弱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儿童作为交通参与者的弱势群体，往往缺乏交通安全意识和自我保护能力，容易受到交通事故的伤害。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从小培养交通安全意识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通过从小班会等形式开展交通安全教育，可以培养儿童的交通安全意识，提高他们的自我保护能力，减少交通事故的发生。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提高儿童交通安全意识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通过讲解交通规则、交通标志等知识，让儿童了解交通安全的重要性，培养他们的交通安全意识。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培养儿童自我保护能力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通过模拟交通场景、学习应急避险等方法，提高儿童在交通环境中的自我保护能力。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营造校园交通安全文化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通过开展各种形式的交通安全宣传活动，营造校园内关注交通安全、遵守交通规则的良好氛围。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推动家庭和社会参与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鼓励儿童将所学的交通安全知识带回家，与家人分享，促进家庭和社会对交通安全的关注和参与。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道路状况不佳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部分城市道路设计不合理，交通标志标线不完善，容易导致交通事故的发生。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驾驶员素质参差不齐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部分驾驶员缺乏安全意识，超速、酒驾、疲劳驾驶等违法行为屡禁不止。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车辆安全性能不足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部分车辆存在安全隐患，如制动系统失灵、轮胎磨损严重等，容易引发交通事故。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交通事故频发原因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部分学生缺乏交通安全意识，过马路时闯红灯、随意横穿马路等行为时有发生。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交通规则不了解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缺乏实践经验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部分学生对交通规则知之甚少，不知道如何在道路上正确行走和骑车。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学生缺乏实际驾驶经验，对交通危险的认识和应对能力不足。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学生交通安全意识现状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部分家长对孩子的交通安全重视不够，没有给孩子传授足够的交通安全知识。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重视程度不够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家长在接送孩子上下学过程中，有时存在疏忽大意的情况，未能有效监督孩子的交通行为。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缺乏有效监督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625" r="12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部分家长在教育孩子交通安全时，采用过于严厉或简单粗暴的方式，容易引起孩子的反感和抵触情绪。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教育方式不当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家长对孩子交通安全的关注度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小班会在交通安全教育中的作用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148" b="1714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通过案例分析、角色扮演等互动形式，让学生在参与中感受交通安全的重要性，增强学生的安全防范意识。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通过小班会的形式，定期向学生传授交通安全知识，让学生了解交通规则、交通标志和交通信号的含义，从而提高学生的交通安全意识。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提高学生交通安全意识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通过小班会的教育和引导，培养学生遵守交通规则的良好习惯，如过马路时走斑马线、不闯红灯、不在马路上玩耍等。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教育学生乘坐交通工具时要排队等候、先下后上、不挤不抢，培养学生的文明交通行为。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培养学生良好交通习惯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通过小班会向家长传达交通安全教育的重要性，引导家长在日常生活中加强对孩子的交通安全教育，形成家校共育的良好氛围。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鼓励家长参与小班会的组织和实施，让家长了解学校在交通安全教育方面的措施和要求，促进家校之间的沟通和合作，共同关注孩子的安全。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促进家校合作共同关注孩子安全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https://d.book118.com/998142054056006032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2024-09-09T22:08:53.351</cp:lastPrinted>
  <dcterms:created xsi:type="dcterms:W3CDTF">2024-09-09T14:08:53Z</dcterms:created>
  <dcterms:modified xsi:type="dcterms:W3CDTF">2024-09-09T14:08:55Z</dcterms:modified>
</cp:coreProperties>
</file>