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2ECFD5-E054-46B3-AEF4-6B25651D9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ACFC20-6B7F-4525-9592-182570B0C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09324E-F96E-4485-8B62-BD125D287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9CA2A4-A52C-4003-B853-82ED4270A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AF4399-5F46-478F-90EC-0F1C528117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0D2FB6-D3F1-4B22-AB2F-02E20CFDF9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DF8450-2A9D-410F-8FD3-001B37DCC1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41E0A5-8076-49E1-BB73-2202896F27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692CDF-CC61-463D-91F8-890CAE9D3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C9354-D8D8-43B9-BAE6-CF2AC8CD9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273B9-8DCC-4132-A8A5-D3102A2A3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42055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甲状腺功能减退与心血管疾病</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甲状腺功能减退定义
 心血管疾病种类与症状
 甲状腺功能减退对心血管的影响
 心血管疾病与甲状腺功能的关联
 诊断与检测方法
 治疗原则与方法
 护理与预防措施
 案例分析与讨论</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甲状腺功能减退定义</a:t>
            </a:r>
          </a:p>
        </p:txBody>
      </p:sp>
      <p:sp>
        <p:nvSpPr>
          <p:cNvPr id="3" name="Subtitle 2"/>
          <p:cNvSpPr>
            <a:spLocks noGrp="1"/>
          </p:cNvSpPr>
          <p:nvPr>
            <p:ph type="subTitle" idx="1"/>
          </p:nvPr>
        </p:nvSpPr>
        <p:spPr/>
        <p:txBody>
          <a:bodyPr/>
          <a:lstStyle/>
          <a:p>
            <a:r>
              <a:t>甲状腺功能减退与心血管疾病</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甲状腺功能减退定义</a:t>
            </a:r>
          </a:p>
        </p:txBody>
      </p:sp>
      <p:sp>
        <p:nvSpPr>
          <p:cNvPr id="3" name="Content Placeholder 2"/>
          <p:cNvSpPr>
            <a:spLocks noGrp="1"/>
          </p:cNvSpPr>
          <p:nvPr>
            <p:ph sz="half" idx="2"/>
          </p:nvPr>
        </p:nvSpPr>
        <p:spPr/>
        <p:txBody>
          <a:bodyPr/>
          <a:lstStyle/>
          <a:p>
            <a:r>
              <a:t>1.甲状腺功能减退是指甲状腺激素分泌不足或功能异常，导致身体代谢率降低的一种病理状态。</a:t>
            </a:r>
          </a:p>
          <a:p>
            <a:r>
              <a:t>2.甲状腺功能减退的主要症状包括疲劳、体重增加、便秘、皮肤干燥、情绪低落等。</a:t>
            </a:r>
          </a:p>
          <a:p>
            <a:r>
              <a:t>3.甲状腺功能减退的原因可以是自身免疫性疾病、手术、放射治疗、药物等。</a:t>
            </a:r>
          </a:p>
          <a:p/>
        </p:txBody>
      </p:sp>
      <p:sp>
        <p:nvSpPr>
          <p:cNvPr id="4" name="Text Placeholder 3"/>
          <p:cNvSpPr>
            <a:spLocks noGrp="1"/>
          </p:cNvSpPr>
          <p:nvPr>
            <p:ph type="body" idx="3"/>
          </p:nvPr>
        </p:nvSpPr>
        <p:spPr/>
        <p:txBody>
          <a:bodyPr/>
          <a:lstStyle/>
          <a:p>
            <a:r>
              <a:t>甲状腺功能减退的诊断</a:t>
            </a:r>
          </a:p>
        </p:txBody>
      </p:sp>
      <p:sp>
        <p:nvSpPr>
          <p:cNvPr id="5" name="Content Placeholder 4"/>
          <p:cNvSpPr>
            <a:spLocks noGrp="1"/>
          </p:cNvSpPr>
          <p:nvPr>
            <p:ph sz="half" idx="4"/>
          </p:nvPr>
        </p:nvSpPr>
        <p:spPr/>
        <p:txBody>
          <a:bodyPr/>
          <a:lstStyle/>
          <a:p>
            <a:r>
              <a:t>1.甲状腺功能减退的诊断主要依据临床症状和血液检测结果。</a:t>
            </a:r>
          </a:p>
          <a:p>
            <a:r>
              <a:t>2.血液检测主要检测甲状腺激素（T3、T4）和促甲状腺激素（TSH）水平。</a:t>
            </a:r>
          </a:p>
          <a:p>
            <a:r>
              <a:t>3.甲状腺功能减退患者T3、T4水平降低，TSH水平升高。</a:t>
            </a:r>
          </a:p>
          <a:p/>
        </p:txBody>
      </p:sp>
      <p:sp>
        <p:nvSpPr>
          <p:cNvPr id="6" name="Text Placeholder 5"/>
          <p:cNvSpPr>
            <a:spLocks noGrp="1"/>
          </p:cNvSpPr>
          <p:nvPr>
            <p:ph type="body" idx="1"/>
          </p:nvPr>
        </p:nvSpPr>
        <p:spPr/>
        <p:txBody>
          <a:bodyPr/>
          <a:lstStyle/>
          <a:p>
            <a:r>
              <a:t>甲状腺功能减退定义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甲状腺功能减退定义</a:t>
            </a:r>
          </a:p>
        </p:txBody>
      </p:sp>
      <p:sp>
        <p:nvSpPr>
          <p:cNvPr id="3" name="Text Placeholder 2"/>
          <p:cNvSpPr>
            <a:spLocks noGrp="1"/>
          </p:cNvSpPr>
          <p:nvPr>
            <p:ph type="body" idx="1"/>
          </p:nvPr>
        </p:nvSpPr>
        <p:spPr/>
        <p:txBody>
          <a:bodyPr/>
          <a:lstStyle/>
          <a:p>
            <a:r>
              <a:t>甲状腺功能减退的治疗</a:t>
            </a:r>
          </a:p>
        </p:txBody>
      </p:sp>
      <p:sp>
        <p:nvSpPr>
          <p:cNvPr id="4" name="Content Placeholder 3"/>
          <p:cNvSpPr>
            <a:spLocks noGrp="1"/>
          </p:cNvSpPr>
          <p:nvPr>
            <p:ph sz="half" idx="2"/>
          </p:nvPr>
        </p:nvSpPr>
        <p:spPr/>
        <p:txBody>
          <a:bodyPr/>
          <a:lstStyle/>
          <a:p>
            <a:r>
              <a:t>1.甲状腺功能减退的主要治疗方法是补充甲状腺激素，以提高身体代谢率。</a:t>
            </a:r>
          </a:p>
          <a:p>
            <a:r>
              <a:t>2.甲状腺激素替代治疗需要根据患者的病情和个体差异进行调整，以确保治疗效果和患者安全。</a:t>
            </a:r>
          </a:p>
          <a:p>
            <a:r>
              <a:t>3.患者在治疗过程中需要定期监测甲状腺激素水平和临床表现，以便及时调整治疗方案。</a:t>
            </a:r>
          </a:p>
          <a:p/>
        </p:txBody>
      </p:sp>
      <p:sp>
        <p:nvSpPr>
          <p:cNvPr id="5" name="Text Placeholder 4"/>
          <p:cNvSpPr>
            <a:spLocks noGrp="1"/>
          </p:cNvSpPr>
          <p:nvPr>
            <p:ph type="body" idx="3"/>
          </p:nvPr>
        </p:nvSpPr>
        <p:spPr/>
        <p:txBody>
          <a:bodyPr/>
          <a:lstStyle/>
          <a:p>
            <a:r>
              <a:t>甲状腺功能减退与心血管疾病的关联</a:t>
            </a:r>
          </a:p>
        </p:txBody>
      </p:sp>
      <p:sp>
        <p:nvSpPr>
          <p:cNvPr id="6" name="Content Placeholder 5"/>
          <p:cNvSpPr>
            <a:spLocks noGrp="1"/>
          </p:cNvSpPr>
          <p:nvPr>
            <p:ph sz="half" idx="4"/>
          </p:nvPr>
        </p:nvSpPr>
        <p:spPr/>
        <p:txBody>
          <a:bodyPr/>
          <a:lstStyle/>
          <a:p>
            <a:r>
              <a:t>1.甲状腺功能减退患者心血管疾病的发生率较高，可能与甲状腺激素对心血管系统的影响有关。</a:t>
            </a:r>
          </a:p>
          <a:p>
            <a:r>
              <a:t>2.甲状腺激素对心血管系统具有调节作用，甲状腺功能减退可能导致心血管系统功能紊乱。</a:t>
            </a:r>
          </a:p>
          <a:p>
            <a:r>
              <a:t>3.甲状腺功能减退患者需要及时治疗，以避免心血管疾病的发生和发展。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甲状腺功能减退定义</a:t>
            </a:r>
          </a:p>
        </p:txBody>
      </p:sp>
      <p:sp>
        <p:nvSpPr>
          <p:cNvPr id="3" name="Text Placeholder 2"/>
          <p:cNvSpPr>
            <a:spLocks noGrp="1"/>
          </p:cNvSpPr>
          <p:nvPr>
            <p:ph type="body" idx="1"/>
          </p:nvPr>
        </p:nvSpPr>
        <p:spPr/>
        <p:txBody>
          <a:bodyPr/>
          <a:lstStyle/>
          <a:p>
            <a:r>
              <a:t>甲状腺功能减退与心血管疾病的预防和治疗</a:t>
            </a:r>
          </a:p>
        </p:txBody>
      </p:sp>
      <p:sp>
        <p:nvSpPr>
          <p:cNvPr id="4" name="Content Placeholder 3"/>
          <p:cNvSpPr>
            <a:spLocks noGrp="1"/>
          </p:cNvSpPr>
          <p:nvPr>
            <p:ph sz="half" idx="2"/>
          </p:nvPr>
        </p:nvSpPr>
        <p:spPr/>
        <p:txBody>
          <a:bodyPr/>
          <a:lstStyle/>
          <a:p>
            <a:r>
              <a:t>1.针对甲状腺功能减退患者，需要积极控制心血管疾病的风险因素，如高血压、高血脂等。</a:t>
            </a:r>
          </a:p>
          <a:p>
            <a:r>
              <a:t>2.在甲状腺激素替代治疗的同时，需要根据患者的具体情况给予相应的心血管疾病治疗药物。</a:t>
            </a:r>
          </a:p>
          <a:p>
            <a:r>
              <a:t>3.患者需要定期进行心血管系统的检查，及时发现和治疗心血管疾病，以避免病情恶化。</a:t>
            </a:r>
          </a:p>
          <a:p/>
        </p:txBody>
      </p:sp>
      <p:sp>
        <p:nvSpPr>
          <p:cNvPr id="5" name="Text Placeholder 4"/>
          <p:cNvSpPr>
            <a:spLocks noGrp="1"/>
          </p:cNvSpPr>
          <p:nvPr>
            <p:ph type="body" idx="3"/>
          </p:nvPr>
        </p:nvSpPr>
        <p:spPr/>
        <p:txBody>
          <a:bodyPr/>
          <a:lstStyle/>
          <a:p>
            <a:r>
              <a:t>未来展望</a:t>
            </a:r>
          </a:p>
        </p:txBody>
      </p:sp>
      <p:sp>
        <p:nvSpPr>
          <p:cNvPr id="6" name="Content Placeholder 5"/>
          <p:cNvSpPr>
            <a:spLocks noGrp="1"/>
          </p:cNvSpPr>
          <p:nvPr>
            <p:ph sz="half" idx="4"/>
          </p:nvPr>
        </p:nvSpPr>
        <p:spPr/>
        <p:txBody>
          <a:bodyPr/>
          <a:lstStyle/>
          <a:p>
            <a:r>
              <a:t>1.随着对甲状腺功能减退与心血管疾病关系的深入研究，未来可能会有更为有效的治疗方法和预防措施。</a:t>
            </a:r>
          </a:p>
          <a:p>
            <a:r>
              <a:t>2.人工智能和机器学习在甲状腺功能减退和心血管疾病的诊断和治疗中可能会发挥重要作用。</a:t>
            </a:r>
          </a:p>
          <a:p>
            <a:r>
              <a:t>3.社会应加强对甲状腺功能减退患者的关注和帮助，提高患者的治疗率和生活质量。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心血管疾病种类与症状</a:t>
            </a:r>
          </a:p>
        </p:txBody>
      </p:sp>
      <p:sp>
        <p:nvSpPr>
          <p:cNvPr id="3" name="Subtitle 2"/>
          <p:cNvSpPr>
            <a:spLocks noGrp="1"/>
          </p:cNvSpPr>
          <p:nvPr>
            <p:ph type="subTitle" idx="1"/>
          </p:nvPr>
        </p:nvSpPr>
        <p:spPr/>
        <p:txBody>
          <a:bodyPr/>
          <a:lstStyle/>
          <a:p>
            <a:r>
              <a:t>甲状腺功能减退与心血管疾病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心血管疾病种类与症状</a:t>
            </a:r>
          </a:p>
        </p:txBody>
      </p:sp>
      <p:sp>
        <p:nvSpPr>
          <p:cNvPr id="3" name="Text Placeholder 2"/>
          <p:cNvSpPr>
            <a:spLocks noGrp="1"/>
          </p:cNvSpPr>
          <p:nvPr>
            <p:ph type="body" idx="1"/>
          </p:nvPr>
        </p:nvSpPr>
        <p:spPr/>
        <p:txBody>
          <a:bodyPr/>
          <a:lstStyle/>
          <a:p>
            <a:r>
              <a:t>心血管疾病种类</a:t>
            </a:r>
          </a:p>
        </p:txBody>
      </p:sp>
      <p:sp>
        <p:nvSpPr>
          <p:cNvPr id="4" name="Content Placeholder 3"/>
          <p:cNvSpPr>
            <a:spLocks noGrp="1"/>
          </p:cNvSpPr>
          <p:nvPr>
            <p:ph sz="half" idx="2"/>
          </p:nvPr>
        </p:nvSpPr>
        <p:spPr/>
        <p:txBody>
          <a:bodyPr/>
          <a:lstStyle/>
          <a:p>
            <a:r>
              <a:t>1.心血管疾病主要包括冠心病、高血压心脏病、心律失常、心肌病等。</a:t>
            </a:r>
          </a:p>
          <a:p>
            <a:r>
              <a:t>2.甲状腺功能减退患者患心血管疾病的几率较高，可能与甲状腺激素对心血管系统的调节作用有关。</a:t>
            </a:r>
          </a:p>
          <a:p/>
        </p:txBody>
      </p:sp>
      <p:sp>
        <p:nvSpPr>
          <p:cNvPr id="5" name="Text Placeholder 4"/>
          <p:cNvSpPr>
            <a:spLocks noGrp="1"/>
          </p:cNvSpPr>
          <p:nvPr>
            <p:ph type="body" idx="3"/>
          </p:nvPr>
        </p:nvSpPr>
        <p:spPr/>
        <p:txBody>
          <a:bodyPr/>
          <a:lstStyle/>
          <a:p>
            <a:r>
              <a:t>冠心病</a:t>
            </a:r>
          </a:p>
        </p:txBody>
      </p:sp>
      <p:sp>
        <p:nvSpPr>
          <p:cNvPr id="6" name="Content Placeholder 5"/>
          <p:cNvSpPr>
            <a:spLocks noGrp="1"/>
          </p:cNvSpPr>
          <p:nvPr>
            <p:ph sz="half" idx="4"/>
          </p:nvPr>
        </p:nvSpPr>
        <p:spPr/>
        <p:txBody>
          <a:bodyPr/>
          <a:lstStyle/>
          <a:p>
            <a:r>
              <a:t>1.冠心病是由冠状动脉粥样硬化导致心肌缺血、缺氧而引起的心脏病。</a:t>
            </a:r>
          </a:p>
          <a:p>
            <a:r>
              <a:t>2.甲状腺功能减退患者常伴有高血脂、高血压等危险因素，增加患冠心病的风险。</a:t>
            </a:r>
          </a:p>
          <a:p>
            <a:r>
              <a:t>3.典型症状为心绞痛，表现为胸部压迫感、疼痛，可放射至手臂、颈部、下颌等部位。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心血管疾病种类与症状</a:t>
            </a:r>
          </a:p>
        </p:txBody>
      </p:sp>
      <p:sp>
        <p:nvSpPr>
          <p:cNvPr id="3" name="Text Placeholder 2"/>
          <p:cNvSpPr>
            <a:spLocks noGrp="1"/>
          </p:cNvSpPr>
          <p:nvPr>
            <p:ph type="body" idx="1"/>
          </p:nvPr>
        </p:nvSpPr>
        <p:spPr/>
        <p:txBody>
          <a:bodyPr/>
          <a:lstStyle/>
          <a:p>
            <a:r>
              <a:t>高血压心脏病</a:t>
            </a:r>
          </a:p>
        </p:txBody>
      </p:sp>
      <p:sp>
        <p:nvSpPr>
          <p:cNvPr id="4" name="Content Placeholder 3"/>
          <p:cNvSpPr>
            <a:spLocks noGrp="1"/>
          </p:cNvSpPr>
          <p:nvPr>
            <p:ph sz="half" idx="2"/>
          </p:nvPr>
        </p:nvSpPr>
        <p:spPr/>
        <p:txBody>
          <a:bodyPr/>
          <a:lstStyle/>
          <a:p>
            <a:r>
              <a:t>1.高血压心脏病是由于长期高血压导致心脏负荷过重，引起心肌肥厚、心功能不全的心脏病。</a:t>
            </a:r>
          </a:p>
          <a:p>
            <a:r>
              <a:t>2.甲状腺功能减退患者常伴有高血压，进一步增加患高血压心脏病的风险。</a:t>
            </a:r>
          </a:p>
          <a:p>
            <a:r>
              <a:t>3.症状包括心悸、胸闷、气促、乏力等。</a:t>
            </a:r>
          </a:p>
          <a:p/>
        </p:txBody>
      </p:sp>
      <p:sp>
        <p:nvSpPr>
          <p:cNvPr id="5" name="Text Placeholder 4"/>
          <p:cNvSpPr>
            <a:spLocks noGrp="1"/>
          </p:cNvSpPr>
          <p:nvPr>
            <p:ph type="body" idx="3"/>
          </p:nvPr>
        </p:nvSpPr>
        <p:spPr/>
        <p:txBody>
          <a:bodyPr/>
          <a:lstStyle/>
          <a:p>
            <a:r>
              <a:t>心律失常</a:t>
            </a:r>
          </a:p>
        </p:txBody>
      </p:sp>
      <p:sp>
        <p:nvSpPr>
          <p:cNvPr id="6" name="Content Placeholder 5"/>
          <p:cNvSpPr>
            <a:spLocks noGrp="1"/>
          </p:cNvSpPr>
          <p:nvPr>
            <p:ph sz="half" idx="4"/>
          </p:nvPr>
        </p:nvSpPr>
        <p:spPr/>
        <p:txBody>
          <a:bodyPr/>
          <a:lstStyle/>
          <a:p>
            <a:r>
              <a:t>1.心律失常是指心脏节律异常，包括心跳过快、过慢或不规则。</a:t>
            </a:r>
          </a:p>
          <a:p>
            <a:r>
              <a:t>2.甲状腺功能减退患者可能出现心律失常，表现为心悸、头晕、晕厥等症状。</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心血管疾病种类与症状</a:t>
            </a:r>
          </a:p>
        </p:txBody>
      </p:sp>
      <p:sp>
        <p:nvSpPr>
          <p:cNvPr id="3" name="Text Placeholder 2"/>
          <p:cNvSpPr>
            <a:spLocks noGrp="1"/>
          </p:cNvSpPr>
          <p:nvPr>
            <p:ph type="body" idx="1"/>
          </p:nvPr>
        </p:nvSpPr>
        <p:spPr/>
        <p:txBody>
          <a:bodyPr/>
          <a:lstStyle/>
          <a:p>
            <a:r>
              <a:t>心肌病</a:t>
            </a:r>
          </a:p>
        </p:txBody>
      </p:sp>
      <p:sp>
        <p:nvSpPr>
          <p:cNvPr id="4" name="Content Placeholder 3"/>
          <p:cNvSpPr>
            <a:spLocks noGrp="1"/>
          </p:cNvSpPr>
          <p:nvPr>
            <p:ph sz="half" idx="2"/>
          </p:nvPr>
        </p:nvSpPr>
        <p:spPr/>
        <p:txBody>
          <a:bodyPr/>
          <a:lstStyle/>
          <a:p>
            <a:r>
              <a:t>1.心肌病是指心肌结构或功能异常的心脏病，不包括冠心病、高血压心脏病等其他已知原因的心脏病。</a:t>
            </a:r>
          </a:p>
          <a:p>
            <a:r>
              <a:t>2.甲状腺功能减退患者可能患有心肌病，表现为心力衰竭、心律失常等症状。</a:t>
            </a:r>
          </a:p>
          <a:p>
            <a:r>
              <a:t>以上内容仅供参考，具体症状需要根据患者实际情况和检查结果来确定。在治疗过程中，患者应积极配合医生的治疗方案，并遵循医生的建议进行饮食和生活习惯的调整。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甲状腺功能减退对心血管的影响</a:t>
            </a:r>
          </a:p>
        </p:txBody>
      </p:sp>
      <p:sp>
        <p:nvSpPr>
          <p:cNvPr id="3" name="Subtitle 2"/>
          <p:cNvSpPr>
            <a:spLocks noGrp="1"/>
          </p:cNvSpPr>
          <p:nvPr>
            <p:ph type="subTitle" idx="1"/>
          </p:nvPr>
        </p:nvSpPr>
        <p:spPr/>
        <p:txBody>
          <a:bodyPr/>
          <a:lstStyle/>
          <a:p>
            <a:r>
              <a:t>甲状腺功能减退与心血管疾病</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甲状腺功能减退对心血管的影响</a:t>
            </a:r>
          </a:p>
        </p:txBody>
      </p:sp>
      <p:sp>
        <p:nvSpPr>
          <p:cNvPr id="3" name="Text Placeholder 2"/>
          <p:cNvSpPr>
            <a:spLocks noGrp="1"/>
          </p:cNvSpPr>
          <p:nvPr>
            <p:ph type="body" idx="1"/>
          </p:nvPr>
        </p:nvSpPr>
        <p:spPr/>
        <p:txBody>
          <a:bodyPr/>
          <a:lstStyle/>
          <a:p>
            <a:r>
              <a:t>甲状腺功能减退与血脂异常</a:t>
            </a:r>
          </a:p>
        </p:txBody>
      </p:sp>
      <p:sp>
        <p:nvSpPr>
          <p:cNvPr id="4" name="Content Placeholder 3"/>
          <p:cNvSpPr>
            <a:spLocks noGrp="1"/>
          </p:cNvSpPr>
          <p:nvPr>
            <p:ph sz="half" idx="2"/>
          </p:nvPr>
        </p:nvSpPr>
        <p:spPr/>
        <p:txBody>
          <a:bodyPr/>
          <a:lstStyle/>
          <a:p>
            <a:r>
              <a:t>1.甲状腺功能减退会导致血脂异常，主要表现为总胆固醇、低密度脂蛋白胆固醇升高，高密度脂蛋白胆固醇降低。</a:t>
            </a:r>
          </a:p>
          <a:p>
            <a:r>
              <a:t>2.血脂异常是心血管疾病的重要危险因素，会增加动脉粥样硬化的发生风险。</a:t>
            </a:r>
          </a:p>
          <a:p>
            <a:r>
              <a:t>3.甲状腺功能减退患者需定期监测血脂，并根据情况进行降脂治疗。</a:t>
            </a:r>
          </a:p>
          <a:p/>
        </p:txBody>
      </p:sp>
      <p:sp>
        <p:nvSpPr>
          <p:cNvPr id="5" name="Text Placeholder 4"/>
          <p:cNvSpPr>
            <a:spLocks noGrp="1"/>
          </p:cNvSpPr>
          <p:nvPr>
            <p:ph type="body" idx="3"/>
          </p:nvPr>
        </p:nvSpPr>
        <p:spPr/>
        <p:txBody>
          <a:bodyPr/>
          <a:lstStyle/>
          <a:p>
            <a:r>
              <a:t>甲状腺功能减退与心脏结构和功能异常</a:t>
            </a:r>
          </a:p>
        </p:txBody>
      </p:sp>
      <p:sp>
        <p:nvSpPr>
          <p:cNvPr id="6" name="Content Placeholder 5"/>
          <p:cNvSpPr>
            <a:spLocks noGrp="1"/>
          </p:cNvSpPr>
          <p:nvPr>
            <p:ph sz="half" idx="4"/>
          </p:nvPr>
        </p:nvSpPr>
        <p:spPr/>
        <p:txBody>
          <a:bodyPr/>
          <a:lstStyle/>
          <a:p>
            <a:r>
              <a:t>1.甲状腺功能减退可能导致心脏结构和功能异常，包括心肌肥厚、心室舒张功能减退等。</a:t>
            </a:r>
          </a:p>
          <a:p>
            <a:r>
              <a:t>2.这些心脏结构和功能异常可能进一步影响心血管系统的功能，并增加心血管疾病的发生风险。</a:t>
            </a:r>
          </a:p>
          <a:p>
            <a:r>
              <a:t>3.对于甲状腺功能减退患者，需定期进行心脏结构和功能的评估，及时发现并处理心脏异常。</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甲状腺功能减退对心血管的影响</a:t>
            </a:r>
          </a:p>
        </p:txBody>
      </p:sp>
      <p:sp>
        <p:nvSpPr>
          <p:cNvPr id="3" name="Text Placeholder 2"/>
          <p:cNvSpPr>
            <a:spLocks noGrp="1"/>
          </p:cNvSpPr>
          <p:nvPr>
            <p:ph type="body" idx="1"/>
          </p:nvPr>
        </p:nvSpPr>
        <p:spPr/>
        <p:txBody>
          <a:bodyPr/>
          <a:lstStyle/>
          <a:p>
            <a:r>
              <a:t>甲状腺功能减退与心血管疾病的风险增加</a:t>
            </a:r>
          </a:p>
        </p:txBody>
      </p:sp>
      <p:sp>
        <p:nvSpPr>
          <p:cNvPr id="4" name="Content Placeholder 3"/>
          <p:cNvSpPr>
            <a:spLocks noGrp="1"/>
          </p:cNvSpPr>
          <p:nvPr>
            <p:ph sz="half" idx="2"/>
          </p:nvPr>
        </p:nvSpPr>
        <p:spPr/>
        <p:txBody>
          <a:bodyPr/>
          <a:lstStyle/>
          <a:p>
            <a:r>
              <a:t>1.甲状腺功能减退患者心血管疾病的发生风险增加，包括冠心病、心力衰竭等。</a:t>
            </a:r>
          </a:p>
          <a:p>
            <a:r>
              <a:t>2.这可能与甲状腺功能减退导致的血脂异常、心脏结构和功能异常等多个因素有关。</a:t>
            </a:r>
          </a:p>
          <a:p>
            <a:r>
              <a:t>3.甲状腺功能减退患者需密切关注心血管健康状况，定期进行相关检查，及时发现并治疗心血管疾病。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心血管疾病与甲状腺功能的关联</a:t>
            </a:r>
          </a:p>
        </p:txBody>
      </p:sp>
      <p:sp>
        <p:nvSpPr>
          <p:cNvPr id="3" name="Subtitle 2"/>
          <p:cNvSpPr>
            <a:spLocks noGrp="1"/>
          </p:cNvSpPr>
          <p:nvPr>
            <p:ph type="subTitle" idx="1"/>
          </p:nvPr>
        </p:nvSpPr>
        <p:spPr/>
        <p:txBody>
          <a:bodyPr/>
          <a:lstStyle/>
          <a:p>
            <a:r>
              <a:t>甲状腺功能减退与心血管疾病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心血管疾病与甲状腺功能的关联</a:t>
            </a:r>
          </a:p>
        </p:txBody>
      </p:sp>
      <p:sp>
        <p:nvSpPr>
          <p:cNvPr id="3" name="Text Placeholder 2"/>
          <p:cNvSpPr>
            <a:spLocks noGrp="1"/>
          </p:cNvSpPr>
          <p:nvPr>
            <p:ph type="body" idx="1"/>
          </p:nvPr>
        </p:nvSpPr>
        <p:spPr/>
        <p:txBody>
          <a:bodyPr/>
          <a:lstStyle/>
          <a:p>
            <a:r>
              <a:t>甲状腺功能减退与心血管疾病的概述</a:t>
            </a:r>
          </a:p>
        </p:txBody>
      </p:sp>
      <p:sp>
        <p:nvSpPr>
          <p:cNvPr id="4" name="Content Placeholder 3"/>
          <p:cNvSpPr>
            <a:spLocks noGrp="1"/>
          </p:cNvSpPr>
          <p:nvPr>
            <p:ph sz="half" idx="2"/>
          </p:nvPr>
        </p:nvSpPr>
        <p:spPr/>
        <p:txBody>
          <a:bodyPr/>
          <a:lstStyle/>
          <a:p>
            <a:r>
              <a:t>1.甲状腺功能减退可能导致心血管系统功能障碍，增加心血管疾病的风险。</a:t>
            </a:r>
          </a:p>
          <a:p>
            <a:r>
              <a:t>2.心血管疾病患者中，甲状腺功能减退的发病率较高，需要重视两者的关联。</a:t>
            </a:r>
          </a:p>
          <a:p/>
        </p:txBody>
      </p:sp>
      <p:sp>
        <p:nvSpPr>
          <p:cNvPr id="5" name="Text Placeholder 4"/>
          <p:cNvSpPr>
            <a:spLocks noGrp="1"/>
          </p:cNvSpPr>
          <p:nvPr>
            <p:ph type="body" idx="3"/>
          </p:nvPr>
        </p:nvSpPr>
        <p:spPr/>
        <p:txBody>
          <a:bodyPr/>
          <a:lstStyle/>
          <a:p>
            <a:r>
              <a:t>甲状腺功能减退对心血管系统的影响</a:t>
            </a:r>
          </a:p>
        </p:txBody>
      </p:sp>
      <p:sp>
        <p:nvSpPr>
          <p:cNvPr id="6" name="Content Placeholder 5"/>
          <p:cNvSpPr>
            <a:spLocks noGrp="1"/>
          </p:cNvSpPr>
          <p:nvPr>
            <p:ph sz="half" idx="4"/>
          </p:nvPr>
        </p:nvSpPr>
        <p:spPr/>
        <p:txBody>
          <a:bodyPr/>
          <a:lstStyle/>
          <a:p>
            <a:r>
              <a:t>1.甲状腺功能减退可能导致血脂异常，增加动脉粥样硬化的风险。</a:t>
            </a:r>
          </a:p>
          <a:p>
            <a:r>
              <a:t>2.甲状腺功能减退可能引起心肌收缩力减弱，心功能下降。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心血管疾病与甲状腺功能的关联</a:t>
            </a:r>
          </a:p>
        </p:txBody>
      </p:sp>
      <p:sp>
        <p:nvSpPr>
          <p:cNvPr id="3" name="Text Placeholder 2"/>
          <p:cNvSpPr>
            <a:spLocks noGrp="1"/>
          </p:cNvSpPr>
          <p:nvPr>
            <p:ph type="body" idx="1"/>
          </p:nvPr>
        </p:nvSpPr>
        <p:spPr/>
        <p:txBody>
          <a:bodyPr/>
          <a:lstStyle/>
          <a:p>
            <a:r>
              <a:t>心血管疾病对甲状腺功能的影响</a:t>
            </a:r>
          </a:p>
        </p:txBody>
      </p:sp>
      <p:sp>
        <p:nvSpPr>
          <p:cNvPr id="4" name="Content Placeholder 3"/>
          <p:cNvSpPr>
            <a:spLocks noGrp="1"/>
          </p:cNvSpPr>
          <p:nvPr>
            <p:ph sz="half" idx="2"/>
          </p:nvPr>
        </p:nvSpPr>
        <p:spPr/>
        <p:txBody>
          <a:bodyPr/>
          <a:lstStyle/>
          <a:p>
            <a:r>
              <a:t>1.心血管疾病可能导致甲状腺激素水平异常，影响甲状腺功能。</a:t>
            </a:r>
          </a:p>
          <a:p>
            <a:r>
              <a:t>2.心血管疾病治疗中，需要注意甲状腺激素水平的监测和调整。</a:t>
            </a:r>
          </a:p>
          <a:p/>
        </p:txBody>
      </p:sp>
      <p:sp>
        <p:nvSpPr>
          <p:cNvPr id="5" name="Text Placeholder 4"/>
          <p:cNvSpPr>
            <a:spLocks noGrp="1"/>
          </p:cNvSpPr>
          <p:nvPr>
            <p:ph type="body" idx="3"/>
          </p:nvPr>
        </p:nvSpPr>
        <p:spPr/>
        <p:txBody>
          <a:bodyPr/>
          <a:lstStyle/>
          <a:p>
            <a:r>
              <a:t>甲状腺功能减退与心血管疾病的诊断和治疗</a:t>
            </a:r>
          </a:p>
        </p:txBody>
      </p:sp>
      <p:sp>
        <p:nvSpPr>
          <p:cNvPr id="6" name="Content Placeholder 5"/>
          <p:cNvSpPr>
            <a:spLocks noGrp="1"/>
          </p:cNvSpPr>
          <p:nvPr>
            <p:ph sz="half" idx="4"/>
          </p:nvPr>
        </p:nvSpPr>
        <p:spPr/>
        <p:txBody>
          <a:bodyPr/>
          <a:lstStyle/>
          <a:p>
            <a:r>
              <a:t>1.对于心血管疾病患者，需要进行甲状腺功能的常规筛查。</a:t>
            </a:r>
          </a:p>
          <a:p>
            <a:r>
              <a:t>2.对于确诊的甲状腺功能减退患者，需要进行甲状腺激素替代治疗，并密切监测心血管指标。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https://d.book118.com/998142055034006040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甲状腺功能减退定义</vt:lpstr>
      <vt:lpstr> 甲状腺功能减退定义</vt:lpstr>
      <vt:lpstr> 甲状腺功能减退定义</vt:lpstr>
      <vt:lpstr> 甲状腺功能减退定义</vt:lpstr>
      <vt:lpstr> 心血管疾病种类与症状</vt:lpstr>
      <vt:lpstr> 心血管疾病种类与症状</vt:lpstr>
      <vt:lpstr> 心血管疾病种类与症状</vt:lpstr>
      <vt:lpstr> 心血管疾病种类与症状</vt:lpstr>
      <vt:lpstr> 甲状腺功能减退对心血管的影响</vt:lpstr>
      <vt:lpstr> 甲状腺功能减退对心血管的影响</vt:lpstr>
      <vt:lpstr> 甲状腺功能减退对心血管的影响</vt:lpstr>
      <vt:lpstr> 心血管疾病与甲状腺功能的关联</vt:lpstr>
      <vt:lpstr> 心血管疾病与甲状腺功能的关联</vt:lpstr>
      <vt:lpstr> 心血管疾病与甲状腺功能的关联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2024-09-18T12:57:07.553</cp:lastPrinted>
  <dcterms:created xsi:type="dcterms:W3CDTF">2024-09-18T04:57:07Z</dcterms:created>
  <dcterms:modified xsi:type="dcterms:W3CDTF">2024-09-18T04:57:09Z</dcterms:modified>
</cp:coreProperties>
</file>