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19025D-C4C1-4454-81E9-71ED2D2F0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09542B-5C29-4B11-A72F-0661869A05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45EFA5-0F4A-4A72-8FF8-E900D5F65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E1AAE93-1CDC-402B-9E0E-2695F5B7DE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7011F5C-5542-420B-9F2B-409112443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9CFE6A2-8CBD-4A2A-86E9-B7F4C9A9FD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9BF1C5-A3F9-474E-993E-85EBE20FF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EAEE962-997E-422D-9C47-E986F8D4A6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BBFF2B-95AA-4FF5-A676-494CB6073C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0521E3-C949-45B2-A099-CD85ADC635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411A5B-3162-4C76-823B-F7FE68E0A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8142137044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印刷包装行业2024员工管理探索思考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激励机制与薪酬福利设计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绩效考核与晋升制度完善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员工关系管理与文化建设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行业规模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印刷包装行业是一个庞大的行业，涵盖了包装材料、印刷技术、包装设计等多个领域。随着全球经济的发展和消费者需求的不断增长，印刷包装行业的市场规模不断扩大。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印刷包装行业具有技术密集型、劳动密集型和资金密集型的特点。它需要先进的印刷技术和设备，同时也需要大量的劳动力和资金投入。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行业竞争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印刷包装行业的竞争非常激烈，市场上有大量的企业和品牌。为了在竞争中脱颖而出，企业需要不断提高产品质量、降低成本、加强品牌建设等。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印刷包装行业概况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6563" r="26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随着数字化、智能化技术的不断发展，印刷包装行业正经历着深刻的变革。数字化印刷、智能包装、环保包装等新技术和新应用不断涌现，为行业的发展带来了新的机遇和挑战。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新技术的发展和应用对行业提出了更高的要求，企业需要不断学习和掌握新技术，以适应市场的变化。同时，环保和可持续发展也是行业面临的挑战之一，企业需要采取更加环保和可持续的生产方式和材料，以减少对环境的影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行业发展趋势与挑战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目前，印刷包装行业的员工管理大多采用传统的管理方式，如人事管理、考勤管理、薪酬管理等。一些企业也开始尝试引入现代化的员工管理方式，如人力资源管理、员工培训和激励机制等。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员工管理现状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员工管理方式存在一些问题，如管理效率低下、员工激励不足、人才流失严重等。现代化的员工管理方式虽然能够提高管理效率和员工满意度，但需要投入大量的人力、物力和财力，对企业的经营成本和管理能力提出了更高的要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存在问题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员工管理现状及问题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员工招聘与选拔策略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4934" r="1493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9339" r="1933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与高校合作，定期举办招聘会，吸引优秀毕业生加入。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利用招聘网站、社交媒体等渠道发布招聘信息，扩大招聘范围。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网络招聘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鼓励员工推荐优秀人才，提高招聘的针对性和效率。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内部推荐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与猎头公司合作，寻找高端人才，提升公司整体实力。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猎头服务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招聘渠道选择与优化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根据岗位需求，制定专业技能测试标准，确保应聘者具备必要的专业能力。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综合素质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面试评估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背景调查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考察应聘者的沟通能力、团队协作、创新思维等综合素质，以评估其适应公司文化的能力。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采用多轮面试的方式，从不同角度评估应聘者的能力和潜力。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对应聘者的工作经历、教育背景等进行核实，确保其信息的真实性。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选拔标准与方法探讨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明确招聘需求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制定详细的岗位说明书，明确岗位职责和任职要求，提高招聘的针对性。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优化招聘流程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简化招聘流程，缩短招聘周期，提高招聘效率。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强化雇主品牌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提升公司知名度和美誉度，吸引更多优秀人才应聘。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加强员工培训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对新员工进行系统性的入职培训，帮助其快速融入公司并发挥价值。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提高招聘效率与质量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培训与发展体系建设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培训需求分析与计划制定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通过调研、访谈、问卷调查等方式，了解员工在技能、知识、态度等方面的培训需求，为制定培训计划提供依据。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培训计划制定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根据培训需求分析结果，结合企业战略目标和员工个人发展规划，制定全面、系统的培训计划，明确培训目标、内容、时间、方式等。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6" b="3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针对不同岗位和层级的员工，设计符合其需求的培训课程，包括技能培训、知识传授、团队建设、职业素养提升等方面。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通过线上或线下方式开展培训，确保培训资源的充分利用和培训效果的达成。同时，建立完善的培训管理制度和流程，确保培训工作的顺利进行。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培训课程设计与实施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培训实施与管理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培训课程设计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https://d.book118.com/998142137044006023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2024-08-29T20:07:45.391</cp:lastPrinted>
  <dcterms:created xsi:type="dcterms:W3CDTF">2024-08-29T12:07:45Z</dcterms:created>
  <dcterms:modified xsi:type="dcterms:W3CDTF">2024-08-29T12:07:47Z</dcterms:modified>
</cp:coreProperties>
</file>