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AA5FA-6F55-4FA8-BE2F-7F35155F6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BAB95-1FFB-4932-A67B-0CE32A2AE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CD0CB-81EC-4604-8851-B338A87F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6ED5A-FE8F-4BAD-89F4-199D931E6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601FB-AC2A-45A1-BBCE-02186F6D8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005A4F-B02B-4E87-8072-867C3863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D76F4-2C14-4F57-AF37-7A5748EBF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52827-E3C1-4068-B32C-5EB77036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D19AC-FFD0-42F5-B3F5-87BA5B68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9D4A9-26E8-4BBB-8C96-5FD77FC0D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09094-C7C1-49EC-B424-3D7B0218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43125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ppt课件痛风护理查房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痛风护理查房实践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痛风是由于尿酸代谢紊乱或排泄减少，导致尿酸盐晶体在关节和软组织中沉积而引发的急性炎症反应。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原发性痛风和继发性痛风，原发性痛风多与遗传因素有关，继发性痛风则由其他疾病或药物引起。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通常在夜间突然发作，关节红肿、热痛，疼痛剧烈，通常在数天或数周内自行缓解。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急性痛风发作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8833" b="2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间歇期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89" r="1088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慢性痛风石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在两次急性痛风发作之间有一段无症状的间歇期。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长期反复发作的痛风可能导致关节周围形成慢性痛风石，影响关节功能。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尿酸排泄减少或合成增多导致高尿酸血症，是痛风发生的主要原因。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高尿酸血症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高嘌呤饮食、过度饮酒等饮食习惯可能诱发痛风发作。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肾脏疾病、代谢综合征、肥胖等也可能与痛风发病有关。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某些药物如利尿剂、化疗药物等也可能引起痛风发作。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急性痛风发作时应立即停止活动，卧床休息，抬高患肢，避免负重，直至疼痛缓解72小时后方可逐渐恢复活动。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遵医嘱给予抗炎药、止痛药等药物治疗，如非甾体抗炎药、秋水仙碱等。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给予冰敷或冷敷，每次20-30分钟，每2-3小时一次，可减轻关节疼痛和肿胀。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观察患者的病情变化，如出现发热、乏力、头痛等症状应及时处理。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急性痛风护理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慢性痛风患者应保持适当的体重，避免过度肥胖和超重。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避免过度劳累和精神紧张，保持良好的作息和睡眠习惯。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坚持适当的运动，如散步、游泳、骑车等有氧运动，以促进新陈代谢和尿酸排泄。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遵医嘱给予降尿酸药物治疗，如别嘌醇、丙磺舒等。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慢性痛风护理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3" r="285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97" r="181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痛风患者的饮食护理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控制总热量摄入，保持适宜的体重。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限制嘌呤摄入，少吃高嘌呤食物，如动物内脏、海鲜、肉类等。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多喝水，保持每日尿量在2000毫升以上，以促进尿酸排泄。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避免饮酒和含糖饮料，少喝咖啡和浓茶等刺激性饮料。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https://d.book118.com/998143125055006040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2024-09-18T20:59:57.397</cp:lastPrinted>
  <dcterms:created xsi:type="dcterms:W3CDTF">2024-09-18T12:59:57Z</dcterms:created>
  <dcterms:modified xsi:type="dcterms:W3CDTF">2024-09-18T12:59:59Z</dcterms:modified>
</cp:coreProperties>
</file>